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84" r:id="rId5"/>
    <p:sldId id="297" r:id="rId6"/>
    <p:sldId id="299" r:id="rId7"/>
    <p:sldId id="300" r:id="rId8"/>
    <p:sldId id="304" r:id="rId9"/>
    <p:sldId id="301" r:id="rId10"/>
    <p:sldId id="303" r:id="rId11"/>
    <p:sldId id="259" r:id="rId12"/>
    <p:sldId id="270" r:id="rId13"/>
    <p:sldId id="266" r:id="rId14"/>
    <p:sldId id="305" r:id="rId15"/>
    <p:sldId id="306" r:id="rId16"/>
    <p:sldId id="307" r:id="rId17"/>
    <p:sldId id="30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D9E949-F5A7-4923-862D-28065F96357D}">
          <p14:sldIdLst>
            <p14:sldId id="284"/>
            <p14:sldId id="297"/>
            <p14:sldId id="299"/>
            <p14:sldId id="300"/>
            <p14:sldId id="304"/>
            <p14:sldId id="301"/>
            <p14:sldId id="303"/>
            <p14:sldId id="259"/>
            <p14:sldId id="270"/>
            <p14:sldId id="266"/>
            <p14:sldId id="305"/>
            <p14:sldId id="306"/>
            <p14:sldId id="307"/>
            <p14:sldId id="308"/>
          </p14:sldIdLst>
        </p14:section>
        <p14:section name="Template" id="{B942026E-3884-4861-89E5-4666AC3449FC}">
          <p14:sldIdLst/>
        </p14:section>
      </p14:sectionLst>
    </p:ext>
    <p:ext uri="{EFAFB233-063F-42B5-8137-9DF3F51BA10A}">
      <p15:sldGuideLst xmlns:p15="http://schemas.microsoft.com/office/powerpoint/2012/main">
        <p15:guide id="1" orient="horz" pos="528" userDrawn="1">
          <p15:clr>
            <a:srgbClr val="A4A3A4"/>
          </p15:clr>
        </p15:guide>
        <p15:guide id="2" pos="6216" userDrawn="1">
          <p15:clr>
            <a:srgbClr val="A4A3A4"/>
          </p15:clr>
        </p15:guide>
        <p15:guide id="3" pos="1440" userDrawn="1">
          <p15:clr>
            <a:srgbClr val="A4A3A4"/>
          </p15:clr>
        </p15:guide>
        <p15:guide id="4" orient="horz" pos="2352" userDrawn="1">
          <p15:clr>
            <a:srgbClr val="A4A3A4"/>
          </p15:clr>
        </p15:guide>
        <p15:guide id="5" orient="horz" pos="936" userDrawn="1">
          <p15:clr>
            <a:srgbClr val="A4A3A4"/>
          </p15:clr>
        </p15:guide>
        <p15:guide id="6" pos="3840" userDrawn="1">
          <p15:clr>
            <a:srgbClr val="A4A3A4"/>
          </p15:clr>
        </p15:guide>
        <p15:guide id="7" orient="horz" pos="31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C46A"/>
    <a:srgbClr val="97EFD3"/>
    <a:srgbClr val="F15574"/>
    <a:srgbClr val="F4EBE8"/>
    <a:srgbClr val="ECC4BF"/>
    <a:srgbClr val="C9ABA7"/>
    <a:srgbClr val="2828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5488" autoAdjust="0"/>
  </p:normalViewPr>
  <p:slideViewPr>
    <p:cSldViewPr snapToGrid="0" snapToObjects="1" showGuides="1">
      <p:cViewPr varScale="1">
        <p:scale>
          <a:sx n="53" d="100"/>
          <a:sy n="53" d="100"/>
        </p:scale>
        <p:origin x="1108" y="32"/>
      </p:cViewPr>
      <p:guideLst>
        <p:guide orient="horz" pos="528"/>
        <p:guide pos="6216"/>
        <p:guide pos="1440"/>
        <p:guide orient="horz" pos="2352"/>
        <p:guide orient="horz" pos="936"/>
        <p:guide pos="3840"/>
        <p:guide orient="horz" pos="3144"/>
      </p:guideLst>
    </p:cSldViewPr>
  </p:slideViewPr>
  <p:notesTextViewPr>
    <p:cViewPr>
      <p:scale>
        <a:sx n="1" d="1"/>
        <a:sy n="1" d="1"/>
      </p:scale>
      <p:origin x="0" y="-912"/>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6FD107-2F7A-4446-B3D6-2EF679A2A670}" type="doc">
      <dgm:prSet loTypeId="urn:microsoft.com/office/officeart/2005/8/layout/rings+Icon" loCatId="officeonline" qsTypeId="urn:microsoft.com/office/officeart/2005/8/quickstyle/simple1" qsCatId="simple" csTypeId="urn:microsoft.com/office/officeart/2005/8/colors/accent1_2" csCatId="accent1" phldr="1"/>
      <dgm:spPr/>
      <dgm:t>
        <a:bodyPr/>
        <a:lstStyle/>
        <a:p>
          <a:endParaRPr lang="en-US"/>
        </a:p>
      </dgm:t>
    </dgm:pt>
    <dgm:pt modelId="{3713FA63-6590-416F-BEC8-F441A0F5FA39}">
      <dgm:prSet phldrT="[Text]" phldr="0"/>
      <dgm:spPr>
        <a:solidFill>
          <a:schemeClr val="accent6">
            <a:lumMod val="40000"/>
            <a:lumOff val="60000"/>
            <a:alpha val="50000"/>
          </a:schemeClr>
        </a:solidFill>
      </dgm:spPr>
      <dgm:t>
        <a:bodyPr/>
        <a:lstStyle/>
        <a:p>
          <a:r>
            <a:rPr lang="sv-SE" dirty="0"/>
            <a:t>Utilitarianism</a:t>
          </a:r>
          <a:endParaRPr lang="en-US" dirty="0"/>
        </a:p>
      </dgm:t>
    </dgm:pt>
    <dgm:pt modelId="{F18FB88F-AD94-4DD9-A29C-8337658C8D66}" type="parTrans" cxnId="{62393258-1396-4447-9085-37E5675F74EB}">
      <dgm:prSet/>
      <dgm:spPr/>
      <dgm:t>
        <a:bodyPr/>
        <a:lstStyle/>
        <a:p>
          <a:endParaRPr lang="en-US"/>
        </a:p>
      </dgm:t>
    </dgm:pt>
    <dgm:pt modelId="{5DE8F1CB-89E1-41A8-8EFF-EB6F5E197DAD}" type="sibTrans" cxnId="{62393258-1396-4447-9085-37E5675F74EB}">
      <dgm:prSet/>
      <dgm:spPr/>
      <dgm:t>
        <a:bodyPr/>
        <a:lstStyle/>
        <a:p>
          <a:endParaRPr lang="en-US"/>
        </a:p>
      </dgm:t>
    </dgm:pt>
    <dgm:pt modelId="{243E9EF9-F3AF-475B-8116-FA4ABB268A3B}">
      <dgm:prSet phldrT="[Text]" phldr="0"/>
      <dgm:spPr>
        <a:solidFill>
          <a:schemeClr val="accent2">
            <a:lumMod val="60000"/>
            <a:lumOff val="40000"/>
            <a:alpha val="50000"/>
          </a:schemeClr>
        </a:solidFill>
      </dgm:spPr>
      <dgm:t>
        <a:bodyPr/>
        <a:lstStyle/>
        <a:p>
          <a:r>
            <a:rPr lang="sv-SE" dirty="0"/>
            <a:t>Kantianism</a:t>
          </a:r>
          <a:endParaRPr lang="en-US" dirty="0"/>
        </a:p>
      </dgm:t>
    </dgm:pt>
    <dgm:pt modelId="{50F9F0B5-519C-452D-AFF6-59DE5B593BBF}" type="parTrans" cxnId="{E71FC589-9F7D-41CD-8546-95E3B54094AB}">
      <dgm:prSet/>
      <dgm:spPr/>
      <dgm:t>
        <a:bodyPr/>
        <a:lstStyle/>
        <a:p>
          <a:endParaRPr lang="en-US"/>
        </a:p>
      </dgm:t>
    </dgm:pt>
    <dgm:pt modelId="{3D30AAD6-938B-4B33-8B28-04BA4663A9C8}" type="sibTrans" cxnId="{E71FC589-9F7D-41CD-8546-95E3B54094AB}">
      <dgm:prSet/>
      <dgm:spPr/>
      <dgm:t>
        <a:bodyPr/>
        <a:lstStyle/>
        <a:p>
          <a:endParaRPr lang="en-US"/>
        </a:p>
      </dgm:t>
    </dgm:pt>
    <dgm:pt modelId="{E59518CC-F755-484C-87DA-0F2A43865EFA}">
      <dgm:prSet phldrT="[Text]" phldr="0"/>
      <dgm:spPr>
        <a:solidFill>
          <a:schemeClr val="accent4">
            <a:lumMod val="90000"/>
            <a:alpha val="50000"/>
          </a:schemeClr>
        </a:solidFill>
      </dgm:spPr>
      <dgm:t>
        <a:bodyPr/>
        <a:lstStyle/>
        <a:p>
          <a:r>
            <a:rPr lang="sv-SE" dirty="0"/>
            <a:t>Contractualism</a:t>
          </a:r>
          <a:endParaRPr lang="en-US" dirty="0"/>
        </a:p>
      </dgm:t>
    </dgm:pt>
    <dgm:pt modelId="{D170CB1D-BBA0-48C5-B093-066CC933EA38}" type="parTrans" cxnId="{8F6E411D-60E7-4A43-B162-CFE5344DDC0B}">
      <dgm:prSet/>
      <dgm:spPr/>
      <dgm:t>
        <a:bodyPr/>
        <a:lstStyle/>
        <a:p>
          <a:endParaRPr lang="en-US"/>
        </a:p>
      </dgm:t>
    </dgm:pt>
    <dgm:pt modelId="{8E3C38F0-D77E-462B-AD42-0C9D51E9612C}" type="sibTrans" cxnId="{8F6E411D-60E7-4A43-B162-CFE5344DDC0B}">
      <dgm:prSet/>
      <dgm:spPr/>
      <dgm:t>
        <a:bodyPr/>
        <a:lstStyle/>
        <a:p>
          <a:endParaRPr lang="en-US"/>
        </a:p>
      </dgm:t>
    </dgm:pt>
    <dgm:pt modelId="{3F09FF1A-CF3D-4807-9337-9110A413C5C8}" type="pres">
      <dgm:prSet presAssocID="{D36FD107-2F7A-4446-B3D6-2EF679A2A670}" presName="Name0" presStyleCnt="0">
        <dgm:presLayoutVars>
          <dgm:chMax val="7"/>
          <dgm:dir/>
          <dgm:resizeHandles val="exact"/>
        </dgm:presLayoutVars>
      </dgm:prSet>
      <dgm:spPr/>
    </dgm:pt>
    <dgm:pt modelId="{AF98ABB5-345D-480E-81FE-25D541102C17}" type="pres">
      <dgm:prSet presAssocID="{D36FD107-2F7A-4446-B3D6-2EF679A2A670}" presName="ellipse1" presStyleLbl="vennNode1" presStyleIdx="0" presStyleCnt="3" custLinFactNeighborX="9045">
        <dgm:presLayoutVars>
          <dgm:bulletEnabled val="1"/>
        </dgm:presLayoutVars>
      </dgm:prSet>
      <dgm:spPr/>
    </dgm:pt>
    <dgm:pt modelId="{7AFF51B0-0DFD-4F46-A849-4CC6DAB81CDB}" type="pres">
      <dgm:prSet presAssocID="{D36FD107-2F7A-4446-B3D6-2EF679A2A670}" presName="ellipse2" presStyleLbl="vennNode1" presStyleIdx="1" presStyleCnt="3">
        <dgm:presLayoutVars>
          <dgm:bulletEnabled val="1"/>
        </dgm:presLayoutVars>
      </dgm:prSet>
      <dgm:spPr/>
    </dgm:pt>
    <dgm:pt modelId="{57A6808F-19EB-488D-B8DE-79BF9EDE450F}" type="pres">
      <dgm:prSet presAssocID="{D36FD107-2F7A-4446-B3D6-2EF679A2A670}" presName="ellipse3" presStyleLbl="vennNode1" presStyleIdx="2" presStyleCnt="3" custLinFactNeighborX="-9044">
        <dgm:presLayoutVars>
          <dgm:bulletEnabled val="1"/>
        </dgm:presLayoutVars>
      </dgm:prSet>
      <dgm:spPr/>
    </dgm:pt>
  </dgm:ptLst>
  <dgm:cxnLst>
    <dgm:cxn modelId="{8638CB11-FF88-4C5E-B152-E00ADE52255C}" type="presOf" srcId="{E59518CC-F755-484C-87DA-0F2A43865EFA}" destId="{57A6808F-19EB-488D-B8DE-79BF9EDE450F}" srcOrd="0" destOrd="0" presId="urn:microsoft.com/office/officeart/2005/8/layout/rings+Icon"/>
    <dgm:cxn modelId="{8F6E411D-60E7-4A43-B162-CFE5344DDC0B}" srcId="{D36FD107-2F7A-4446-B3D6-2EF679A2A670}" destId="{E59518CC-F755-484C-87DA-0F2A43865EFA}" srcOrd="2" destOrd="0" parTransId="{D170CB1D-BBA0-48C5-B093-066CC933EA38}" sibTransId="{8E3C38F0-D77E-462B-AD42-0C9D51E9612C}"/>
    <dgm:cxn modelId="{D05FC41D-4AF9-4CFB-BAB3-61FF7CF7C7E7}" type="presOf" srcId="{D36FD107-2F7A-4446-B3D6-2EF679A2A670}" destId="{3F09FF1A-CF3D-4807-9337-9110A413C5C8}" srcOrd="0" destOrd="0" presId="urn:microsoft.com/office/officeart/2005/8/layout/rings+Icon"/>
    <dgm:cxn modelId="{62393258-1396-4447-9085-37E5675F74EB}" srcId="{D36FD107-2F7A-4446-B3D6-2EF679A2A670}" destId="{3713FA63-6590-416F-BEC8-F441A0F5FA39}" srcOrd="0" destOrd="0" parTransId="{F18FB88F-AD94-4DD9-A29C-8337658C8D66}" sibTransId="{5DE8F1CB-89E1-41A8-8EFF-EB6F5E197DAD}"/>
    <dgm:cxn modelId="{E71FC589-9F7D-41CD-8546-95E3B54094AB}" srcId="{D36FD107-2F7A-4446-B3D6-2EF679A2A670}" destId="{243E9EF9-F3AF-475B-8116-FA4ABB268A3B}" srcOrd="1" destOrd="0" parTransId="{50F9F0B5-519C-452D-AFF6-59DE5B593BBF}" sibTransId="{3D30AAD6-938B-4B33-8B28-04BA4663A9C8}"/>
    <dgm:cxn modelId="{D2D837B3-919E-4EA8-B399-9A509263E1B7}" type="presOf" srcId="{3713FA63-6590-416F-BEC8-F441A0F5FA39}" destId="{AF98ABB5-345D-480E-81FE-25D541102C17}" srcOrd="0" destOrd="0" presId="urn:microsoft.com/office/officeart/2005/8/layout/rings+Icon"/>
    <dgm:cxn modelId="{7C8E79BC-03D6-474B-A146-0B32A704C8FA}" type="presOf" srcId="{243E9EF9-F3AF-475B-8116-FA4ABB268A3B}" destId="{7AFF51B0-0DFD-4F46-A849-4CC6DAB81CDB}" srcOrd="0" destOrd="0" presId="urn:microsoft.com/office/officeart/2005/8/layout/rings+Icon"/>
    <dgm:cxn modelId="{030F2A41-BC95-4B6F-A602-2FC426EAEEAB}" type="presParOf" srcId="{3F09FF1A-CF3D-4807-9337-9110A413C5C8}" destId="{AF98ABB5-345D-480E-81FE-25D541102C17}" srcOrd="0" destOrd="0" presId="urn:microsoft.com/office/officeart/2005/8/layout/rings+Icon"/>
    <dgm:cxn modelId="{5DDBE3A1-CF4D-48C3-BD4E-1288F517BEDE}" type="presParOf" srcId="{3F09FF1A-CF3D-4807-9337-9110A413C5C8}" destId="{7AFF51B0-0DFD-4F46-A849-4CC6DAB81CDB}" srcOrd="1" destOrd="0" presId="urn:microsoft.com/office/officeart/2005/8/layout/rings+Icon"/>
    <dgm:cxn modelId="{6D126334-2047-4089-8F87-DBA0ECD455A3}" type="presParOf" srcId="{3F09FF1A-CF3D-4807-9337-9110A413C5C8}" destId="{57A6808F-19EB-488D-B8DE-79BF9EDE450F}" srcOrd="2"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98ABB5-345D-480E-81FE-25D541102C17}">
      <dsp:nvSpPr>
        <dsp:cNvPr id="0" name=""/>
        <dsp:cNvSpPr/>
      </dsp:nvSpPr>
      <dsp:spPr>
        <a:xfrm>
          <a:off x="241156" y="605367"/>
          <a:ext cx="2666186" cy="2666148"/>
        </a:xfrm>
        <a:prstGeom prst="ellipse">
          <a:avLst/>
        </a:prstGeom>
        <a:solidFill>
          <a:schemeClr val="accent6">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Utilitarianism</a:t>
          </a:r>
          <a:endParaRPr lang="en-US" sz="2400" kern="1200" dirty="0"/>
        </a:p>
      </dsp:txBody>
      <dsp:txXfrm>
        <a:off x="631610" y="995815"/>
        <a:ext cx="1885278" cy="1885252"/>
      </dsp:txXfrm>
    </dsp:sp>
    <dsp:sp modelId="{7AFF51B0-0DFD-4F46-A849-4CC6DAB81CDB}">
      <dsp:nvSpPr>
        <dsp:cNvPr id="0" name=""/>
        <dsp:cNvSpPr/>
      </dsp:nvSpPr>
      <dsp:spPr>
        <a:xfrm>
          <a:off x="1372309" y="2383540"/>
          <a:ext cx="2666186" cy="2666148"/>
        </a:xfrm>
        <a:prstGeom prst="ellipse">
          <a:avLst/>
        </a:prstGeom>
        <a:solidFill>
          <a:schemeClr val="accent2">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Kantianism</a:t>
          </a:r>
          <a:endParaRPr lang="en-US" sz="2400" kern="1200" dirty="0"/>
        </a:p>
      </dsp:txBody>
      <dsp:txXfrm>
        <a:off x="1762763" y="2773988"/>
        <a:ext cx="1885278" cy="1885252"/>
      </dsp:txXfrm>
    </dsp:sp>
    <dsp:sp modelId="{57A6808F-19EB-488D-B8DE-79BF9EDE450F}">
      <dsp:nvSpPr>
        <dsp:cNvPr id="0" name=""/>
        <dsp:cNvSpPr/>
      </dsp:nvSpPr>
      <dsp:spPr>
        <a:xfrm>
          <a:off x="2501867" y="605367"/>
          <a:ext cx="2666186" cy="2666148"/>
        </a:xfrm>
        <a:prstGeom prst="ellipse">
          <a:avLst/>
        </a:prstGeom>
        <a:solidFill>
          <a:schemeClr val="accent4">
            <a:lumMod val="9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Contractualism</a:t>
          </a:r>
          <a:endParaRPr lang="en-US" sz="2400" kern="1200" dirty="0"/>
        </a:p>
      </dsp:txBody>
      <dsp:txXfrm>
        <a:off x="2892321" y="995815"/>
        <a:ext cx="1885278" cy="1885252"/>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38102F-BFA3-4357-9FA0-3A064E6F1B5A}" type="datetimeFigureOut">
              <a:rPr lang="en-US" smtClean="0"/>
              <a:t>2026-06-14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0D3DFC-11A7-4DDF-8AEE-A5ACE051EBF3}" type="slidenum">
              <a:rPr lang="en-US" smtClean="0"/>
              <a:t>‹#›</a:t>
            </a:fld>
            <a:endParaRPr lang="en-US" dirty="0"/>
          </a:p>
        </p:txBody>
      </p:sp>
    </p:spTree>
    <p:extLst>
      <p:ext uri="{BB962C8B-B14F-4D97-AF65-F5344CB8AC3E}">
        <p14:creationId xmlns:p14="http://schemas.microsoft.com/office/powerpoint/2010/main" val="2403009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a philosopher of science, who has recently taken an interest in meta-philosophy. I am interested in whether philosophers can, do and should engage in modelling. I started by thinking about epistemology, but now I am applying this idea to ethics. That informs the talk you’re about to hear. I’m an outsider to meta-ethics and normative ethics, offering a methodological perspective based on some more general meta-philosophical ideas. </a:t>
            </a:r>
          </a:p>
        </p:txBody>
      </p:sp>
      <p:sp>
        <p:nvSpPr>
          <p:cNvPr id="4" name="Slide Number Placeholder 3"/>
          <p:cNvSpPr>
            <a:spLocks noGrp="1"/>
          </p:cNvSpPr>
          <p:nvPr>
            <p:ph type="sldNum" sz="quarter" idx="5"/>
          </p:nvPr>
        </p:nvSpPr>
        <p:spPr/>
        <p:txBody>
          <a:bodyPr/>
          <a:lstStyle/>
          <a:p>
            <a:fld id="{980D3DFC-11A7-4DDF-8AEE-A5ACE051EBF3}" type="slidenum">
              <a:rPr lang="en-US" smtClean="0"/>
              <a:t>1</a:t>
            </a:fld>
            <a:endParaRPr lang="en-US" dirty="0"/>
          </a:p>
        </p:txBody>
      </p:sp>
    </p:spTree>
    <p:extLst>
      <p:ext uri="{BB962C8B-B14F-4D97-AF65-F5344CB8AC3E}">
        <p14:creationId xmlns:p14="http://schemas.microsoft.com/office/powerpoint/2010/main" val="4268972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A major topic of concern in meta-ethics is disagreement. This is often framed as persistent disagreement between people: moral philosophers, who have thought long and hard about the issues. This concern makes sense. </a:t>
            </a:r>
            <a:r>
              <a:rPr lang="sv-SE"/>
              <a:t>It is the result of two methodological tendencies:</a:t>
            </a:r>
            <a:endParaRPr lang="sv-SE" dirty="0"/>
          </a:p>
          <a:p>
            <a:pPr marL="228600" indent="-228600">
              <a:buAutoNum type="arabicPeriod"/>
            </a:pPr>
            <a:r>
              <a:rPr lang="sv-SE" dirty="0"/>
              <a:t>A methodological focus on hard cases, which draw apart the different theories and force choices upon theorists</a:t>
            </a:r>
          </a:p>
          <a:p>
            <a:pPr marL="228600" indent="-228600">
              <a:buAutoNum type="arabicPeriod"/>
            </a:pPr>
            <a:r>
              <a:rPr lang="sv-SE" dirty="0"/>
              <a:t>A focus on reasons/explanations. Put another way, a lot of the action in ethical theorising is on the rightmakers, rather than the verdicts of rightness</a:t>
            </a:r>
            <a:endParaRPr lang="en-US" dirty="0"/>
          </a:p>
        </p:txBody>
      </p:sp>
      <p:sp>
        <p:nvSpPr>
          <p:cNvPr id="4" name="Slide Number Placeholder 3"/>
          <p:cNvSpPr>
            <a:spLocks noGrp="1"/>
          </p:cNvSpPr>
          <p:nvPr>
            <p:ph type="sldNum" sz="quarter" idx="5"/>
          </p:nvPr>
        </p:nvSpPr>
        <p:spPr/>
        <p:txBody>
          <a:bodyPr/>
          <a:lstStyle/>
          <a:p>
            <a:fld id="{980D3DFC-11A7-4DDF-8AEE-A5ACE051EBF3}" type="slidenum">
              <a:rPr lang="en-US" smtClean="0"/>
              <a:t>2</a:t>
            </a:fld>
            <a:endParaRPr lang="en-US" dirty="0"/>
          </a:p>
        </p:txBody>
      </p:sp>
    </p:spTree>
    <p:extLst>
      <p:ext uri="{BB962C8B-B14F-4D97-AF65-F5344CB8AC3E}">
        <p14:creationId xmlns:p14="http://schemas.microsoft.com/office/powerpoint/2010/main" val="1375034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0BB68-B2E1-E849-315C-BCFDF96C67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6F917D-70C3-2498-3B31-5206D29EBF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EAD37A-8CFF-791E-2F50-A2E746067C17}"/>
              </a:ext>
            </a:extLst>
          </p:cNvPr>
          <p:cNvSpPr>
            <a:spLocks noGrp="1"/>
          </p:cNvSpPr>
          <p:nvPr>
            <p:ph type="body" idx="1"/>
          </p:nvPr>
        </p:nvSpPr>
        <p:spPr/>
        <p:txBody>
          <a:bodyPr/>
          <a:lstStyle/>
          <a:p>
            <a:r>
              <a:rPr lang="sv-SE" dirty="0"/>
              <a:t>Another trend in recent work focuses on agreement</a:t>
            </a:r>
          </a:p>
          <a:p>
            <a:pPr marL="228600" indent="-228600">
              <a:buAutoNum type="arabicPeriod"/>
            </a:pPr>
            <a:r>
              <a:rPr lang="sv-SE" dirty="0"/>
              <a:t>Parfit, in On What Matters, is interested in drawing out ways in which the seemingly different ethical theories may be compatible. This is in part because, he asserts, they are doing different work, and in part because there are unrecognized ways of arguing from one to another. </a:t>
            </a:r>
          </a:p>
          <a:p>
            <a:pPr marL="228600" indent="-228600">
              <a:buAutoNum type="arabicPeriod"/>
            </a:pPr>
            <a:r>
              <a:rPr lang="sv-SE" dirty="0"/>
              <a:t>Principlism in bioethics: most moral theories recommend a set of mid-level principles: respect for autonomy, beneficence, non-maleficence, justice. This </a:t>
            </a:r>
            <a:r>
              <a:rPr lang="sv-SE" u="sng" dirty="0"/>
              <a:t>recommends</a:t>
            </a:r>
            <a:r>
              <a:rPr lang="sv-SE" u="none" dirty="0"/>
              <a:t> these principles as tools for applied ethical reasoning</a:t>
            </a:r>
            <a:endParaRPr lang="sv-SE" dirty="0"/>
          </a:p>
          <a:p>
            <a:pPr marL="228600" indent="-228600">
              <a:buAutoNum type="arabicPeriod"/>
            </a:pPr>
            <a:r>
              <a:rPr lang="sv-SE" dirty="0"/>
              <a:t>Tersman: are ethical theories moving closer over time, in response to challenging new cases in population ethics? This is good!</a:t>
            </a:r>
            <a:endParaRPr lang="en-US" dirty="0"/>
          </a:p>
        </p:txBody>
      </p:sp>
      <p:sp>
        <p:nvSpPr>
          <p:cNvPr id="4" name="Slide Number Placeholder 3">
            <a:extLst>
              <a:ext uri="{FF2B5EF4-FFF2-40B4-BE49-F238E27FC236}">
                <a16:creationId xmlns:a16="http://schemas.microsoft.com/office/drawing/2014/main" id="{1A5733CE-D3E4-5D5D-2A3D-65C6533BE616}"/>
              </a:ext>
            </a:extLst>
          </p:cNvPr>
          <p:cNvSpPr>
            <a:spLocks noGrp="1"/>
          </p:cNvSpPr>
          <p:nvPr>
            <p:ph type="sldNum" sz="quarter" idx="5"/>
          </p:nvPr>
        </p:nvSpPr>
        <p:spPr/>
        <p:txBody>
          <a:bodyPr/>
          <a:lstStyle/>
          <a:p>
            <a:fld id="{980D3DFC-11A7-4DDF-8AEE-A5ACE051EBF3}" type="slidenum">
              <a:rPr lang="en-US" smtClean="0"/>
              <a:t>3</a:t>
            </a:fld>
            <a:endParaRPr lang="en-US" dirty="0"/>
          </a:p>
        </p:txBody>
      </p:sp>
    </p:spTree>
    <p:extLst>
      <p:ext uri="{BB962C8B-B14F-4D97-AF65-F5344CB8AC3E}">
        <p14:creationId xmlns:p14="http://schemas.microsoft.com/office/powerpoint/2010/main" val="403727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I have developed a view on which philosophers can and do use the method of modelling familiar from the sciences. I started with epistemology, but in a series of recent papers have focussed on ethics. </a:t>
            </a:r>
            <a:br>
              <a:rPr lang="sv-SE" dirty="0"/>
            </a:br>
            <a:r>
              <a:rPr lang="sv-SE" dirty="0"/>
              <a:t>Roughly speaking, I propose to reinterpret familiar ethical frameworks as models, rather than theories</a:t>
            </a:r>
            <a:br>
              <a:rPr lang="sv-SE" dirty="0"/>
            </a:br>
            <a:r>
              <a:rPr lang="sv-SE" dirty="0"/>
              <a:t>Now the question is: what does this view have to say about convergence in ethics?</a:t>
            </a:r>
          </a:p>
          <a:p>
            <a:r>
              <a:rPr lang="sv-SE" dirty="0"/>
              <a:t>The question arises naturally because there is a lot of focus on convergence between models in science. There is a whole philosophy of science literature devoted to studying techniques which try to extract epistemic significance from agreement between models. </a:t>
            </a:r>
            <a:r>
              <a:rPr lang="sv-SE" b="1" dirty="0"/>
              <a:t>Core idea: convergence gives an epistemic BOOST</a:t>
            </a:r>
            <a:endParaRPr lang="en-US" b="1" dirty="0"/>
          </a:p>
        </p:txBody>
      </p:sp>
      <p:sp>
        <p:nvSpPr>
          <p:cNvPr id="4" name="Slide Number Placeholder 3"/>
          <p:cNvSpPr>
            <a:spLocks noGrp="1"/>
          </p:cNvSpPr>
          <p:nvPr>
            <p:ph type="sldNum" sz="quarter" idx="5"/>
          </p:nvPr>
        </p:nvSpPr>
        <p:spPr/>
        <p:txBody>
          <a:bodyPr/>
          <a:lstStyle/>
          <a:p>
            <a:fld id="{980D3DFC-11A7-4DDF-8AEE-A5ACE051EBF3}" type="slidenum">
              <a:rPr lang="en-US" smtClean="0"/>
              <a:t>6</a:t>
            </a:fld>
            <a:endParaRPr lang="en-US" dirty="0"/>
          </a:p>
        </p:txBody>
      </p:sp>
    </p:spTree>
    <p:extLst>
      <p:ext uri="{BB962C8B-B14F-4D97-AF65-F5344CB8AC3E}">
        <p14:creationId xmlns:p14="http://schemas.microsoft.com/office/powerpoint/2010/main" val="1125148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sv-SE" dirty="0"/>
              <a:t>Molecular modelling kit, from highschool chemisty. </a:t>
            </a:r>
          </a:p>
          <a:p>
            <a:pPr marL="171450" indent="-171450">
              <a:buFontTx/>
              <a:buChar char="-"/>
            </a:pPr>
            <a:r>
              <a:rPr lang="sv-SE" dirty="0"/>
              <a:t>Using balls and rods, you construct a model of a particular molecule. You might connect 2 black balls and 1 red ball with short rods, forming a V shape. This is a model of H2O. </a:t>
            </a:r>
          </a:p>
          <a:p>
            <a:pPr marL="171450" indent="-171450">
              <a:buFontTx/>
              <a:buChar char="-"/>
            </a:pPr>
            <a:r>
              <a:rPr lang="sv-SE" dirty="0"/>
              <a:t>This is a physical object. Familiar from ”scale models” of trains. In this case, used in the study of molecules, highlighting their composition and structure</a:t>
            </a:r>
          </a:p>
          <a:p>
            <a:pPr marL="171450" indent="-171450">
              <a:buFontTx/>
              <a:buChar char="-"/>
            </a:pPr>
            <a:endParaRPr lang="sv-SE" dirty="0"/>
          </a:p>
          <a:p>
            <a:pPr marL="0" indent="0">
              <a:buFontTx/>
              <a:buNone/>
            </a:pPr>
            <a:r>
              <a:rPr lang="sv-SE" dirty="0"/>
              <a:t>2. Lotka-Volterra model: a set of differential equations, used to </a:t>
            </a:r>
            <a:r>
              <a:rPr lang="en-US" dirty="0"/>
              <a:t>describe the dynamics of biological systems in which two species interact, one as a predator and the other as prey. </a:t>
            </a:r>
          </a:p>
          <a:p>
            <a:pPr marL="171450" indent="-171450">
              <a:buFontTx/>
              <a:buChar char="-"/>
            </a:pPr>
            <a:r>
              <a:rPr lang="en-US" dirty="0"/>
              <a:t>Used by Vito Volterra to explain changes in the composition and dynamics of fish populations in the Adriatic Sea.</a:t>
            </a:r>
          </a:p>
          <a:p>
            <a:pPr marL="171450" indent="-171450">
              <a:buFontTx/>
              <a:buChar char="-"/>
            </a:pPr>
            <a:r>
              <a:rPr lang="en-US" dirty="0"/>
              <a:t>This is an </a:t>
            </a:r>
            <a:r>
              <a:rPr lang="en-US" i="1" dirty="0"/>
              <a:t>abstract object</a:t>
            </a:r>
            <a:r>
              <a:rPr lang="en-US" i="0" dirty="0"/>
              <a:t>. Described by mathematical equations. There is no physical object representing those populations. Rather they are represented by mathematical variables in relationships described by the equations</a:t>
            </a:r>
            <a:endParaRPr lang="en-US" dirty="0"/>
          </a:p>
        </p:txBody>
      </p:sp>
      <p:sp>
        <p:nvSpPr>
          <p:cNvPr id="4" name="Slide Number Placeholder 3"/>
          <p:cNvSpPr>
            <a:spLocks noGrp="1"/>
          </p:cNvSpPr>
          <p:nvPr>
            <p:ph type="sldNum" sz="quarter" idx="5"/>
          </p:nvPr>
        </p:nvSpPr>
        <p:spPr/>
        <p:txBody>
          <a:bodyPr/>
          <a:lstStyle/>
          <a:p>
            <a:fld id="{980D3DFC-11A7-4DDF-8AEE-A5ACE051EBF3}" type="slidenum">
              <a:rPr lang="en-US" smtClean="0"/>
              <a:t>7</a:t>
            </a:fld>
            <a:endParaRPr lang="en-US" dirty="0"/>
          </a:p>
        </p:txBody>
      </p:sp>
    </p:spTree>
    <p:extLst>
      <p:ext uri="{BB962C8B-B14F-4D97-AF65-F5344CB8AC3E}">
        <p14:creationId xmlns:p14="http://schemas.microsoft.com/office/powerpoint/2010/main" val="25155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Let’s just quickly review the elements of scientific modeling using the example of this model of caffeine</a:t>
            </a:r>
          </a:p>
          <a:p>
            <a:r>
              <a:rPr lang="sv-SE" dirty="0"/>
              <a:t>Target: actual caffeine molecules</a:t>
            </a:r>
          </a:p>
          <a:p>
            <a:r>
              <a:rPr lang="sv-SE" dirty="0"/>
              <a:t>Purpose: synthesize caffeine. </a:t>
            </a:r>
          </a:p>
          <a:p>
            <a:r>
              <a:rPr lang="sv-SE" dirty="0"/>
              <a:t>Representational device: balls and rods of the MolyMod system</a:t>
            </a:r>
          </a:p>
          <a:p>
            <a:r>
              <a:rPr lang="sv-SE" dirty="0"/>
              <a:t>Idealizations: ignore size and colour. World is complex, we must focus. </a:t>
            </a:r>
            <a:r>
              <a:rPr lang="sv-SE" b="1" dirty="0"/>
              <a:t>Motivated by the purpose</a:t>
            </a:r>
            <a:endParaRPr lang="sv-SE" dirty="0"/>
          </a:p>
          <a:p>
            <a:r>
              <a:rPr lang="sv-SE" dirty="0"/>
              <a:t>Scope: what is this model good for? </a:t>
            </a:r>
            <a:r>
              <a:rPr lang="sv-SE" b="1" dirty="0"/>
              <a:t>Determined by compromize between purpose and idealization</a:t>
            </a:r>
            <a:endParaRPr lang="sv-SE" dirty="0"/>
          </a:p>
          <a:p>
            <a:r>
              <a:rPr lang="sv-SE" dirty="0"/>
              <a:t>	E.g., studying chemical structure. </a:t>
            </a:r>
          </a:p>
          <a:p>
            <a:r>
              <a:rPr lang="sv-SE" dirty="0"/>
              <a:t>	You can’t use this model to study the size and colour of molecules.</a:t>
            </a:r>
          </a:p>
          <a:p>
            <a:br>
              <a:rPr lang="sv-SE" dirty="0"/>
            </a:br>
            <a:r>
              <a:rPr lang="sv-SE" dirty="0"/>
              <a:t>	You derive the scope by considering the purpose of the model, the idealizations you made and why you made them, and the resulting constraints they provide</a:t>
            </a:r>
          </a:p>
        </p:txBody>
      </p:sp>
      <p:sp>
        <p:nvSpPr>
          <p:cNvPr id="4" name="Slide Number Placeholder 3"/>
          <p:cNvSpPr>
            <a:spLocks noGrp="1"/>
          </p:cNvSpPr>
          <p:nvPr>
            <p:ph type="sldNum" sz="quarter" idx="5"/>
          </p:nvPr>
        </p:nvSpPr>
        <p:spPr/>
        <p:txBody>
          <a:bodyPr/>
          <a:lstStyle/>
          <a:p>
            <a:fld id="{980D3DFC-11A7-4DDF-8AEE-A5ACE051EBF3}" type="slidenum">
              <a:rPr lang="en-US" smtClean="0"/>
              <a:t>8</a:t>
            </a:fld>
            <a:endParaRPr lang="en-US" dirty="0"/>
          </a:p>
        </p:txBody>
      </p:sp>
    </p:spTree>
    <p:extLst>
      <p:ext uri="{BB962C8B-B14F-4D97-AF65-F5344CB8AC3E}">
        <p14:creationId xmlns:p14="http://schemas.microsoft.com/office/powerpoint/2010/main" val="116252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067B5-095C-A4BE-2461-FF76678C26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68B7BE-634F-8782-68CA-D1DCD9F47F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81C3D9-EB07-1DF3-2A61-EFAC47B6D3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Basic idea, with utilitarianism as a working example</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Target: domain of right action</a:t>
            </a:r>
          </a:p>
          <a:p>
            <a:r>
              <a:rPr lang="sv-SE" dirty="0"/>
              <a:t>Purpose: derive and explain right action. I am thinking of models of right action, with the structure rightmakers → right action. Agreement is at the level of right action. Famously, ethical theories/models disagree on rightmakers)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Representational device: abstract system, acts, states, consequences, utilities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Idealizations: Goodness is cardinally measurable, rightness doesn’t involve anything that doesn’t resude to goodness of outcomes</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Domain: Controversial. I would say: large-scale social ethics, many people. i.e., Government House ethics.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lang="sv-SE" dirty="0"/>
              <a:t>This is its ”home turf”</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endParaRPr lang="sv-SE" dirty="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sv-SE" dirty="0"/>
              <a:t>Some theorists tell you the domain!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dirty="0"/>
              <a:t>Scanlon: this is interpersonal ethics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dirty="0"/>
              <a:t>Sen: model of freedom in social choice</a:t>
            </a:r>
            <a:br>
              <a:rPr lang="sv-SE" dirty="0"/>
            </a:b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This picture should be meta-ethically neutral. If realist: model populated with data about normative facts. If non-cognitivist, model helps you systematize your connative attitudes towards particular situations, within a domain. </a:t>
            </a:r>
            <a:r>
              <a:rPr lang="sv-SE"/>
              <a:t>Same ”data” – different phenomena. </a:t>
            </a:r>
            <a:endParaRPr lang="sv-SE" dirty="0"/>
          </a:p>
        </p:txBody>
      </p:sp>
      <p:sp>
        <p:nvSpPr>
          <p:cNvPr id="4" name="Slide Number Placeholder 3">
            <a:extLst>
              <a:ext uri="{FF2B5EF4-FFF2-40B4-BE49-F238E27FC236}">
                <a16:creationId xmlns:a16="http://schemas.microsoft.com/office/drawing/2014/main" id="{207F0EC7-C7AC-5A14-F7B6-C4C7C1A87D40}"/>
              </a:ext>
            </a:extLst>
          </p:cNvPr>
          <p:cNvSpPr>
            <a:spLocks noGrp="1"/>
          </p:cNvSpPr>
          <p:nvPr>
            <p:ph type="sldNum" sz="quarter" idx="5"/>
          </p:nvPr>
        </p:nvSpPr>
        <p:spPr/>
        <p:txBody>
          <a:bodyPr/>
          <a:lstStyle/>
          <a:p>
            <a:fld id="{980D3DFC-11A7-4DDF-8AEE-A5ACE051EBF3}" type="slidenum">
              <a:rPr lang="en-US" smtClean="0"/>
              <a:t>9</a:t>
            </a:fld>
            <a:endParaRPr lang="en-US" dirty="0"/>
          </a:p>
        </p:txBody>
      </p:sp>
    </p:spTree>
    <p:extLst>
      <p:ext uri="{BB962C8B-B14F-4D97-AF65-F5344CB8AC3E}">
        <p14:creationId xmlns:p14="http://schemas.microsoft.com/office/powerpoint/2010/main" val="3722733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So far, what tools do we have to think about convergence? </a:t>
            </a:r>
          </a:p>
          <a:p>
            <a:r>
              <a:rPr lang="sv-SE" dirty="0"/>
              <a:t>The significance of agreement depends on our view of the models’ natural domains</a:t>
            </a:r>
          </a:p>
          <a:p>
            <a:r>
              <a:rPr lang="sv-SE" dirty="0"/>
              <a:t>3 cases</a:t>
            </a:r>
          </a:p>
          <a:p>
            <a:pPr marL="228600" indent="-228600">
              <a:buAutoNum type="arabicPeriod"/>
            </a:pPr>
            <a:r>
              <a:rPr lang="sv-SE" dirty="0"/>
              <a:t>Issue in both domains</a:t>
            </a:r>
          </a:p>
          <a:p>
            <a:pPr marL="228600" indent="-228600">
              <a:buAutoNum type="arabicPeriod"/>
            </a:pPr>
            <a:r>
              <a:rPr lang="sv-SE" dirty="0"/>
              <a:t>Issue in one domain</a:t>
            </a:r>
          </a:p>
          <a:p>
            <a:pPr marL="228600" indent="-228600">
              <a:buAutoNum type="arabicPeriod"/>
            </a:pPr>
            <a:r>
              <a:rPr lang="sv-SE" dirty="0"/>
              <a:t>Issue in neither domain</a:t>
            </a:r>
          </a:p>
          <a:p>
            <a:pPr marL="0" indent="0">
              <a:buNone/>
            </a:pPr>
            <a:r>
              <a:rPr lang="sv-SE" dirty="0"/>
              <a:t>Models can work outside of their domains. Domain = home turf. But we shouldn’t expect too much of it outside of its home domain</a:t>
            </a:r>
          </a:p>
          <a:p>
            <a:pPr marL="0" indent="0">
              <a:buNone/>
            </a:pPr>
            <a:r>
              <a:rPr lang="sv-SE" dirty="0"/>
              <a:t>e.g., Utilitarianism is a model of large-scale social ethics. It can be used to generate judgements about friendships, but this lies in the domain of small-scale personal ethics. We should expect less of it here. The agreement between, say, U and K on issues of friendship should be assessed in the context of these facts about their purposes and domains. </a:t>
            </a:r>
          </a:p>
        </p:txBody>
      </p:sp>
      <p:sp>
        <p:nvSpPr>
          <p:cNvPr id="4" name="Slide Number Placeholder 3"/>
          <p:cNvSpPr>
            <a:spLocks noGrp="1"/>
          </p:cNvSpPr>
          <p:nvPr>
            <p:ph type="sldNum" sz="quarter" idx="5"/>
          </p:nvPr>
        </p:nvSpPr>
        <p:spPr/>
        <p:txBody>
          <a:bodyPr/>
          <a:lstStyle/>
          <a:p>
            <a:fld id="{980D3DFC-11A7-4DDF-8AEE-A5ACE051EBF3}" type="slidenum">
              <a:rPr lang="en-US" smtClean="0"/>
              <a:t>10</a:t>
            </a:fld>
            <a:endParaRPr lang="en-US" dirty="0"/>
          </a:p>
        </p:txBody>
      </p:sp>
    </p:spTree>
    <p:extLst>
      <p:ext uri="{BB962C8B-B14F-4D97-AF65-F5344CB8AC3E}">
        <p14:creationId xmlns:p14="http://schemas.microsoft.com/office/powerpoint/2010/main" val="2983835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In science: common approach is to look for models with common core elements, which are thought to describe the causal structure of the target system. E.g., different kinds of mathematical structures, different equations, which capture the same dependency relation as the Lotka-Volterra equations. </a:t>
            </a:r>
            <a:br>
              <a:rPr lang="sv-SE" dirty="0"/>
            </a:br>
            <a:r>
              <a:rPr lang="sv-SE" dirty="0"/>
              <a:t>Reasoning: each model pairs the core with different assumptions (e.g., structural assumptions). They get the same result. Conclusion. C leads to R, and that will hold in the real world. </a:t>
            </a:r>
            <a:br>
              <a:rPr lang="sv-SE" dirty="0"/>
            </a:br>
            <a:br>
              <a:rPr lang="sv-SE" dirty="0"/>
            </a:br>
            <a:r>
              <a:rPr lang="sv-SE" b="1" dirty="0"/>
              <a:t>Problem: </a:t>
            </a:r>
            <a:r>
              <a:rPr lang="sv-SE" b="0" dirty="0"/>
              <a:t>our starting point in ethics is that the explanatory structure is different. Util and Kant propose different rightmakers. So we can’t infer anything about a common core leading to R, unless we posit some deep structure which is the same across them. </a:t>
            </a:r>
            <a:br>
              <a:rPr lang="sv-SE" b="0" dirty="0"/>
            </a:br>
            <a:br>
              <a:rPr lang="sv-SE" b="0" dirty="0"/>
            </a:br>
            <a:r>
              <a:rPr lang="sv-SE" b="0" dirty="0"/>
              <a:t>Instead, we want to know whether R is made more likely</a:t>
            </a:r>
            <a:endParaRPr lang="en-US" b="1" dirty="0"/>
          </a:p>
        </p:txBody>
      </p:sp>
      <p:sp>
        <p:nvSpPr>
          <p:cNvPr id="4" name="Slide Number Placeholder 3"/>
          <p:cNvSpPr>
            <a:spLocks noGrp="1"/>
          </p:cNvSpPr>
          <p:nvPr>
            <p:ph type="sldNum" sz="quarter" idx="5"/>
          </p:nvPr>
        </p:nvSpPr>
        <p:spPr/>
        <p:txBody>
          <a:bodyPr/>
          <a:lstStyle/>
          <a:p>
            <a:fld id="{980D3DFC-11A7-4DDF-8AEE-A5ACE051EBF3}" type="slidenum">
              <a:rPr lang="en-US" smtClean="0"/>
              <a:t>11</a:t>
            </a:fld>
            <a:endParaRPr lang="en-US" dirty="0"/>
          </a:p>
        </p:txBody>
      </p:sp>
    </p:spTree>
    <p:extLst>
      <p:ext uri="{BB962C8B-B14F-4D97-AF65-F5344CB8AC3E}">
        <p14:creationId xmlns:p14="http://schemas.microsoft.com/office/powerpoint/2010/main" val="139086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Utilitarian assumptions, plus some other structural assumptions, gets us a result (factoring our other considerations, such as desert)</a:t>
            </a:r>
          </a:p>
          <a:p>
            <a:r>
              <a:rPr lang="sv-SE" dirty="0"/>
              <a:t>Now what happens if we add in desert?</a:t>
            </a:r>
          </a:p>
          <a:p>
            <a:r>
              <a:rPr lang="en-US" dirty="0"/>
              <a:t>We build a new model, it includes desert, we get the same result. </a:t>
            </a:r>
          </a:p>
          <a:p>
            <a:r>
              <a:rPr lang="en-US" dirty="0"/>
              <a:t>This establishes that it was ok to exclude desert in the first place. We can go back to using the simpler model, which may be much easier to work with</a:t>
            </a:r>
          </a:p>
        </p:txBody>
      </p:sp>
      <p:sp>
        <p:nvSpPr>
          <p:cNvPr id="4" name="Slide Number Placeholder 3"/>
          <p:cNvSpPr>
            <a:spLocks noGrp="1"/>
          </p:cNvSpPr>
          <p:nvPr>
            <p:ph type="sldNum" sz="quarter" idx="5"/>
          </p:nvPr>
        </p:nvSpPr>
        <p:spPr/>
        <p:txBody>
          <a:bodyPr/>
          <a:lstStyle/>
          <a:p>
            <a:fld id="{980D3DFC-11A7-4DDF-8AEE-A5ACE051EBF3}" type="slidenum">
              <a:rPr lang="en-US" smtClean="0"/>
              <a:t>12</a:t>
            </a:fld>
            <a:endParaRPr lang="en-US" dirty="0"/>
          </a:p>
        </p:txBody>
      </p:sp>
    </p:spTree>
    <p:extLst>
      <p:ext uri="{BB962C8B-B14F-4D97-AF65-F5344CB8AC3E}">
        <p14:creationId xmlns:p14="http://schemas.microsoft.com/office/powerpoint/2010/main" val="2259929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Conclusion: this uncertainty doesn’t matter for this result</a:t>
            </a:r>
          </a:p>
          <a:p>
            <a:endParaRPr lang="en-US" dirty="0"/>
          </a:p>
          <a:p>
            <a:endParaRPr lang="en-US" dirty="0"/>
          </a:p>
        </p:txBody>
      </p:sp>
      <p:sp>
        <p:nvSpPr>
          <p:cNvPr id="4" name="Slide Number Placeholder 3"/>
          <p:cNvSpPr>
            <a:spLocks noGrp="1"/>
          </p:cNvSpPr>
          <p:nvPr>
            <p:ph type="sldNum" sz="quarter" idx="5"/>
          </p:nvPr>
        </p:nvSpPr>
        <p:spPr/>
        <p:txBody>
          <a:bodyPr/>
          <a:lstStyle/>
          <a:p>
            <a:fld id="{980D3DFC-11A7-4DDF-8AEE-A5ACE051EBF3}" type="slidenum">
              <a:rPr lang="en-US" smtClean="0"/>
              <a:t>13</a:t>
            </a:fld>
            <a:endParaRPr lang="en-US" dirty="0"/>
          </a:p>
        </p:txBody>
      </p:sp>
    </p:spTree>
    <p:extLst>
      <p:ext uri="{BB962C8B-B14F-4D97-AF65-F5344CB8AC3E}">
        <p14:creationId xmlns:p14="http://schemas.microsoft.com/office/powerpoint/2010/main" val="477617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8" name="Google Shape;327;p33">
            <a:extLst>
              <a:ext uri="{FF2B5EF4-FFF2-40B4-BE49-F238E27FC236}">
                <a16:creationId xmlns:a16="http://schemas.microsoft.com/office/drawing/2014/main" id="{E09AA4F6-9CBF-53A8-8FE8-0BAB0E7DC989}"/>
              </a:ext>
            </a:extLst>
          </p:cNvPr>
          <p:cNvSpPr/>
          <p:nvPr userDrawn="1"/>
        </p:nvSpPr>
        <p:spPr>
          <a:xfrm>
            <a:off x="1062566" y="1161412"/>
            <a:ext cx="10221119" cy="4831742"/>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0" name="Google Shape;328;p33">
            <a:extLst>
              <a:ext uri="{FF2B5EF4-FFF2-40B4-BE49-F238E27FC236}">
                <a16:creationId xmlns:a16="http://schemas.microsoft.com/office/drawing/2014/main" id="{CBE4E0BD-29C0-46EA-4A2D-401DD12AEC12}"/>
              </a:ext>
            </a:extLst>
          </p:cNvPr>
          <p:cNvSpPr/>
          <p:nvPr userDrawn="1"/>
        </p:nvSpPr>
        <p:spPr>
          <a:xfrm>
            <a:off x="858371" y="800100"/>
            <a:ext cx="10221119" cy="4953001"/>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D27EDEC9-86BE-FDB1-3BAE-F5FF0934CA0A}"/>
              </a:ext>
            </a:extLst>
          </p:cNvPr>
          <p:cNvSpPr>
            <a:spLocks noGrp="1"/>
          </p:cNvSpPr>
          <p:nvPr>
            <p:ph type="ctrTitle"/>
          </p:nvPr>
        </p:nvSpPr>
        <p:spPr>
          <a:xfrm>
            <a:off x="1463040" y="2240280"/>
            <a:ext cx="4873752" cy="1709928"/>
          </a:xfrm>
        </p:spPr>
        <p:txBody>
          <a:bodyPr anchor="b">
            <a:noAutofit/>
          </a:bodyPr>
          <a:lstStyle>
            <a:lvl1pPr marL="0" indent="0" algn="l">
              <a:lnSpc>
                <a:spcPct val="90000"/>
              </a:lnSpc>
              <a:defRPr sz="6000"/>
            </a:lvl1pPr>
          </a:lstStyle>
          <a:p>
            <a:r>
              <a:rPr lang="en-US" noProof="0"/>
              <a:t>Click to edit Master title style</a:t>
            </a:r>
          </a:p>
        </p:txBody>
      </p:sp>
      <p:sp>
        <p:nvSpPr>
          <p:cNvPr id="3" name="Subtitle 2">
            <a:extLst>
              <a:ext uri="{FF2B5EF4-FFF2-40B4-BE49-F238E27FC236}">
                <a16:creationId xmlns:a16="http://schemas.microsoft.com/office/drawing/2014/main" id="{61EF6069-AEE4-3455-508E-4B9EE30F0CB8}"/>
              </a:ext>
            </a:extLst>
          </p:cNvPr>
          <p:cNvSpPr>
            <a:spLocks noGrp="1"/>
          </p:cNvSpPr>
          <p:nvPr>
            <p:ph type="subTitle" idx="1"/>
          </p:nvPr>
        </p:nvSpPr>
        <p:spPr>
          <a:xfrm>
            <a:off x="1463040" y="4014216"/>
            <a:ext cx="4873752" cy="630936"/>
          </a:xfrm>
        </p:spPr>
        <p:txBody>
          <a:bodyPr>
            <a:noAutofit/>
          </a:bodyPr>
          <a:lstStyle>
            <a:lvl1pPr marL="54864" indent="0" algn="l">
              <a:lnSpc>
                <a:spcPct val="12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5" name="Picture Placeholder 13">
            <a:extLst>
              <a:ext uri="{FF2B5EF4-FFF2-40B4-BE49-F238E27FC236}">
                <a16:creationId xmlns:a16="http://schemas.microsoft.com/office/drawing/2014/main" id="{BEF410E3-CEC7-640A-C8FD-08419E6C3300}"/>
              </a:ext>
            </a:extLst>
          </p:cNvPr>
          <p:cNvSpPr>
            <a:spLocks noGrp="1"/>
          </p:cNvSpPr>
          <p:nvPr>
            <p:ph type="pic" sz="quarter" idx="10"/>
          </p:nvPr>
        </p:nvSpPr>
        <p:spPr>
          <a:xfrm>
            <a:off x="7246779" y="812292"/>
            <a:ext cx="3834628" cy="4928616"/>
          </a:xfr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1800">
                <a:solidFill>
                  <a:schemeClr val="tx1"/>
                </a:solidFill>
              </a:defRPr>
            </a:lvl1pPr>
          </a:lstStyle>
          <a:p>
            <a:pPr marL="0" lvl="0" algn="ctr"/>
            <a:r>
              <a:rPr lang="en-US" noProof="0"/>
              <a:t>Click icon to add picture</a:t>
            </a:r>
          </a:p>
        </p:txBody>
      </p:sp>
    </p:spTree>
    <p:extLst>
      <p:ext uri="{BB962C8B-B14F-4D97-AF65-F5344CB8AC3E}">
        <p14:creationId xmlns:p14="http://schemas.microsoft.com/office/powerpoint/2010/main" val="3797591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p:txBody>
          <a:bodyPr/>
          <a:lstStyle/>
          <a:p>
            <a:r>
              <a:rPr lang="en-US" noProof="0"/>
              <a:t>Click to edit Master title style</a:t>
            </a:r>
          </a:p>
        </p:txBody>
      </p:sp>
      <p:sp>
        <p:nvSpPr>
          <p:cNvPr id="8" name="Google Shape;1251;p56">
            <a:extLst>
              <a:ext uri="{FF2B5EF4-FFF2-40B4-BE49-F238E27FC236}">
                <a16:creationId xmlns:a16="http://schemas.microsoft.com/office/drawing/2014/main" id="{5BDBB369-4213-AA70-D2DD-33F4E9E1F195}"/>
              </a:ext>
            </a:extLst>
          </p:cNvPr>
          <p:cNvSpPr/>
          <p:nvPr userDrawn="1"/>
        </p:nvSpPr>
        <p:spPr>
          <a:xfrm>
            <a:off x="1072604" y="2550039"/>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Google Shape;1251;p56">
            <a:extLst>
              <a:ext uri="{FF2B5EF4-FFF2-40B4-BE49-F238E27FC236}">
                <a16:creationId xmlns:a16="http://schemas.microsoft.com/office/drawing/2014/main" id="{3BF27898-0ACC-24EB-589A-96F29C94157A}"/>
              </a:ext>
            </a:extLst>
          </p:cNvPr>
          <p:cNvSpPr/>
          <p:nvPr userDrawn="1"/>
        </p:nvSpPr>
        <p:spPr>
          <a:xfrm>
            <a:off x="3235665" y="2522510"/>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Google Shape;1251;p56">
            <a:extLst>
              <a:ext uri="{FF2B5EF4-FFF2-40B4-BE49-F238E27FC236}">
                <a16:creationId xmlns:a16="http://schemas.microsoft.com/office/drawing/2014/main" id="{62CA34BE-87A5-8F47-C395-886E6870CF67}"/>
              </a:ext>
            </a:extLst>
          </p:cNvPr>
          <p:cNvSpPr/>
          <p:nvPr userDrawn="1"/>
        </p:nvSpPr>
        <p:spPr>
          <a:xfrm>
            <a:off x="5415148" y="2513962"/>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4" name="Google Shape;1251;p56">
            <a:extLst>
              <a:ext uri="{FF2B5EF4-FFF2-40B4-BE49-F238E27FC236}">
                <a16:creationId xmlns:a16="http://schemas.microsoft.com/office/drawing/2014/main" id="{E432D5F8-7F62-B5A0-F3AC-814BFBEEB0ED}"/>
              </a:ext>
            </a:extLst>
          </p:cNvPr>
          <p:cNvSpPr/>
          <p:nvPr userDrawn="1"/>
        </p:nvSpPr>
        <p:spPr>
          <a:xfrm>
            <a:off x="7530416" y="2524926"/>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6" name="Google Shape;1251;p56">
            <a:extLst>
              <a:ext uri="{FF2B5EF4-FFF2-40B4-BE49-F238E27FC236}">
                <a16:creationId xmlns:a16="http://schemas.microsoft.com/office/drawing/2014/main" id="{FBCE3915-CF40-BF29-2DBB-D9F447CC7555}"/>
              </a:ext>
            </a:extLst>
          </p:cNvPr>
          <p:cNvSpPr/>
          <p:nvPr userDrawn="1"/>
        </p:nvSpPr>
        <p:spPr>
          <a:xfrm>
            <a:off x="9709899" y="2516378"/>
            <a:ext cx="1622434" cy="1622434"/>
          </a:xfrm>
          <a:prstGeom prst="ellipse">
            <a:avLst/>
          </a:prstGeom>
          <a:solidFill>
            <a:schemeClr val="accent3">
              <a:lumMod val="20000"/>
              <a:lumOff val="80000"/>
            </a:schemeClr>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1" name="Text Placeholder 19">
            <a:extLst>
              <a:ext uri="{FF2B5EF4-FFF2-40B4-BE49-F238E27FC236}">
                <a16:creationId xmlns:a16="http://schemas.microsoft.com/office/drawing/2014/main" id="{811789E5-14E6-E7AB-C9D8-6E51B4544B23}"/>
              </a:ext>
            </a:extLst>
          </p:cNvPr>
          <p:cNvSpPr>
            <a:spLocks noGrp="1"/>
          </p:cNvSpPr>
          <p:nvPr>
            <p:ph type="body" sz="quarter" idx="13" hasCustomPrompt="1"/>
          </p:nvPr>
        </p:nvSpPr>
        <p:spPr>
          <a:xfrm>
            <a:off x="986726"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2" name="Text Placeholder 19">
            <a:extLst>
              <a:ext uri="{FF2B5EF4-FFF2-40B4-BE49-F238E27FC236}">
                <a16:creationId xmlns:a16="http://schemas.microsoft.com/office/drawing/2014/main" id="{AC40220B-3ED2-1841-92D5-C0056EF47402}"/>
              </a:ext>
            </a:extLst>
          </p:cNvPr>
          <p:cNvSpPr>
            <a:spLocks noGrp="1"/>
          </p:cNvSpPr>
          <p:nvPr>
            <p:ph type="body" sz="quarter" idx="14" hasCustomPrompt="1"/>
          </p:nvPr>
        </p:nvSpPr>
        <p:spPr>
          <a:xfrm>
            <a:off x="3154680"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3" name="Text Placeholder 19">
            <a:extLst>
              <a:ext uri="{FF2B5EF4-FFF2-40B4-BE49-F238E27FC236}">
                <a16:creationId xmlns:a16="http://schemas.microsoft.com/office/drawing/2014/main" id="{B8BC651C-16ED-1741-08D3-8BA2D618C650}"/>
              </a:ext>
            </a:extLst>
          </p:cNvPr>
          <p:cNvSpPr>
            <a:spLocks noGrp="1"/>
          </p:cNvSpPr>
          <p:nvPr>
            <p:ph type="body" sz="quarter" idx="15" hasCustomPrompt="1"/>
          </p:nvPr>
        </p:nvSpPr>
        <p:spPr>
          <a:xfrm>
            <a:off x="5330952"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4" name="Text Placeholder 19">
            <a:extLst>
              <a:ext uri="{FF2B5EF4-FFF2-40B4-BE49-F238E27FC236}">
                <a16:creationId xmlns:a16="http://schemas.microsoft.com/office/drawing/2014/main" id="{B42AFC50-5862-D501-9586-4A96D4DA667F}"/>
              </a:ext>
            </a:extLst>
          </p:cNvPr>
          <p:cNvSpPr>
            <a:spLocks noGrp="1"/>
          </p:cNvSpPr>
          <p:nvPr>
            <p:ph type="body" sz="quarter" idx="16" hasCustomPrompt="1"/>
          </p:nvPr>
        </p:nvSpPr>
        <p:spPr>
          <a:xfrm>
            <a:off x="7443216"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5" name="Text Placeholder 19">
            <a:extLst>
              <a:ext uri="{FF2B5EF4-FFF2-40B4-BE49-F238E27FC236}">
                <a16:creationId xmlns:a16="http://schemas.microsoft.com/office/drawing/2014/main" id="{45772425-B358-35A8-C707-76C81B500EDA}"/>
              </a:ext>
            </a:extLst>
          </p:cNvPr>
          <p:cNvSpPr>
            <a:spLocks noGrp="1"/>
          </p:cNvSpPr>
          <p:nvPr>
            <p:ph type="body" sz="quarter" idx="17" hasCustomPrompt="1"/>
          </p:nvPr>
        </p:nvSpPr>
        <p:spPr>
          <a:xfrm>
            <a:off x="9628632" y="2441448"/>
            <a:ext cx="1622425" cy="1622425"/>
          </a:xfrm>
          <a:prstGeom prst="ellipse">
            <a:avLst/>
          </a:prstGeom>
          <a:solidFill>
            <a:schemeClr val="accent3"/>
          </a:solidFill>
          <a:ln w="25400">
            <a:solidFill>
              <a:schemeClr val="tx1"/>
            </a:solidFill>
          </a:ln>
        </p:spPr>
        <p:txBody>
          <a:bodyPr anchor="ctr"/>
          <a:lstStyle>
            <a:lvl1pPr marL="0" indent="0" algn="ctr">
              <a:buNone/>
              <a:defRPr sz="5400">
                <a:solidFill>
                  <a:schemeClr val="bg1"/>
                </a:solidFill>
                <a:latin typeface="+mj-lt"/>
              </a:defRPr>
            </a:lvl1pPr>
          </a:lstStyle>
          <a:p>
            <a:pPr lvl="0"/>
            <a:r>
              <a:rPr lang="en-US" noProof="0"/>
              <a:t>0</a:t>
            </a:r>
          </a:p>
        </p:txBody>
      </p:sp>
      <p:sp>
        <p:nvSpPr>
          <p:cNvPr id="27" name="Text Placeholder 26">
            <a:extLst>
              <a:ext uri="{FF2B5EF4-FFF2-40B4-BE49-F238E27FC236}">
                <a16:creationId xmlns:a16="http://schemas.microsoft.com/office/drawing/2014/main" id="{B0B8A0CF-58B1-629F-C8DB-238E5114277C}"/>
              </a:ext>
            </a:extLst>
          </p:cNvPr>
          <p:cNvSpPr>
            <a:spLocks noGrp="1"/>
          </p:cNvSpPr>
          <p:nvPr>
            <p:ph type="body" sz="quarter" idx="18"/>
          </p:nvPr>
        </p:nvSpPr>
        <p:spPr>
          <a:xfrm>
            <a:off x="824102" y="4325112"/>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28" name="Text Placeholder 26">
            <a:extLst>
              <a:ext uri="{FF2B5EF4-FFF2-40B4-BE49-F238E27FC236}">
                <a16:creationId xmlns:a16="http://schemas.microsoft.com/office/drawing/2014/main" id="{3973DBDD-5F4C-3094-B5AB-751AF360379C}"/>
              </a:ext>
            </a:extLst>
          </p:cNvPr>
          <p:cNvSpPr>
            <a:spLocks noGrp="1"/>
          </p:cNvSpPr>
          <p:nvPr>
            <p:ph type="body" sz="quarter" idx="19"/>
          </p:nvPr>
        </p:nvSpPr>
        <p:spPr>
          <a:xfrm>
            <a:off x="2992056" y="4326702"/>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29" name="Text Placeholder 26">
            <a:extLst>
              <a:ext uri="{FF2B5EF4-FFF2-40B4-BE49-F238E27FC236}">
                <a16:creationId xmlns:a16="http://schemas.microsoft.com/office/drawing/2014/main" id="{6A7033DE-A188-7F2B-B42D-3B4334B2C4BE}"/>
              </a:ext>
            </a:extLst>
          </p:cNvPr>
          <p:cNvSpPr>
            <a:spLocks noGrp="1"/>
          </p:cNvSpPr>
          <p:nvPr>
            <p:ph type="body" sz="quarter" idx="20"/>
          </p:nvPr>
        </p:nvSpPr>
        <p:spPr>
          <a:xfrm>
            <a:off x="5168328" y="4313642"/>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30" name="Text Placeholder 26">
            <a:extLst>
              <a:ext uri="{FF2B5EF4-FFF2-40B4-BE49-F238E27FC236}">
                <a16:creationId xmlns:a16="http://schemas.microsoft.com/office/drawing/2014/main" id="{82C8DA85-8265-9485-A51D-73E1629CC541}"/>
              </a:ext>
            </a:extLst>
          </p:cNvPr>
          <p:cNvSpPr>
            <a:spLocks noGrp="1"/>
          </p:cNvSpPr>
          <p:nvPr>
            <p:ph type="body" sz="quarter" idx="21"/>
          </p:nvPr>
        </p:nvSpPr>
        <p:spPr>
          <a:xfrm>
            <a:off x="7279858" y="4319944"/>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31" name="Text Placeholder 26">
            <a:extLst>
              <a:ext uri="{FF2B5EF4-FFF2-40B4-BE49-F238E27FC236}">
                <a16:creationId xmlns:a16="http://schemas.microsoft.com/office/drawing/2014/main" id="{20594F27-59D4-99D2-77B5-71915573EDA4}"/>
              </a:ext>
            </a:extLst>
          </p:cNvPr>
          <p:cNvSpPr>
            <a:spLocks noGrp="1"/>
          </p:cNvSpPr>
          <p:nvPr>
            <p:ph type="body" sz="quarter" idx="22"/>
          </p:nvPr>
        </p:nvSpPr>
        <p:spPr>
          <a:xfrm>
            <a:off x="9466008" y="4319944"/>
            <a:ext cx="1947672" cy="630936"/>
          </a:xfrm>
        </p:spPr>
        <p:txBody>
          <a:bodyPr/>
          <a:lstStyle>
            <a:lvl1pPr marL="0" indent="0" algn="ctr">
              <a:lnSpc>
                <a:spcPct val="120000"/>
              </a:lnSpc>
              <a:spcBef>
                <a:spcPts val="0"/>
              </a:spcBef>
              <a:buNone/>
              <a:defRPr sz="2000">
                <a:latin typeface="+mj-lt"/>
              </a:defRPr>
            </a:lvl1pPr>
          </a:lstStyle>
          <a:p>
            <a:pPr lvl="0"/>
            <a:r>
              <a:rPr lang="en-US" noProof="0"/>
              <a:t>Click to edit Master text styles</a:t>
            </a:r>
          </a:p>
        </p:txBody>
      </p:sp>
      <p:sp>
        <p:nvSpPr>
          <p:cNvPr id="6" name="Slide Number Placeholder 5">
            <a:extLst>
              <a:ext uri="{FF2B5EF4-FFF2-40B4-BE49-F238E27FC236}">
                <a16:creationId xmlns:a16="http://schemas.microsoft.com/office/drawing/2014/main" id="{754CBAEF-CF24-7502-B796-D47DF23F28D4}"/>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5" name="Footer Placeholder 4">
            <a:extLst>
              <a:ext uri="{FF2B5EF4-FFF2-40B4-BE49-F238E27FC236}">
                <a16:creationId xmlns:a16="http://schemas.microsoft.com/office/drawing/2014/main" id="{82D9E7CE-C596-EE32-BBFE-799C10EFBBB2}"/>
              </a:ext>
            </a:extLst>
          </p:cNvPr>
          <p:cNvSpPr>
            <a:spLocks noGrp="1"/>
          </p:cNvSpPr>
          <p:nvPr>
            <p:ph type="ftr" sz="quarter" idx="11"/>
          </p:nvPr>
        </p:nvSpPr>
        <p:spPr/>
        <p:txBody>
          <a:bodyPr/>
          <a:lstStyle/>
          <a:p>
            <a:r>
              <a:rPr lang="en-US" dirty="0"/>
              <a:t>Convergence</a:t>
            </a:r>
          </a:p>
        </p:txBody>
      </p:sp>
    </p:spTree>
    <p:extLst>
      <p:ext uri="{BB962C8B-B14F-4D97-AF65-F5344CB8AC3E}">
        <p14:creationId xmlns:p14="http://schemas.microsoft.com/office/powerpoint/2010/main" val="748925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tx2"/>
        </a:solidFill>
        <a:effectLst/>
      </p:bgPr>
    </p:bg>
    <p:spTree>
      <p:nvGrpSpPr>
        <p:cNvPr id="1" name=""/>
        <p:cNvGrpSpPr/>
        <p:nvPr/>
      </p:nvGrpSpPr>
      <p:grpSpPr>
        <a:xfrm>
          <a:off x="0" y="0"/>
          <a:ext cx="0" cy="0"/>
          <a:chOff x="0" y="0"/>
          <a:chExt cx="0" cy="0"/>
        </a:xfrm>
      </p:grpSpPr>
      <p:sp>
        <p:nvSpPr>
          <p:cNvPr id="8" name="Google Shape;327;p33">
            <a:extLst>
              <a:ext uri="{FF2B5EF4-FFF2-40B4-BE49-F238E27FC236}">
                <a16:creationId xmlns:a16="http://schemas.microsoft.com/office/drawing/2014/main" id="{F51DD675-2DC4-A4BE-C624-3048A2E666B7}"/>
              </a:ext>
            </a:extLst>
          </p:cNvPr>
          <p:cNvSpPr/>
          <p:nvPr userDrawn="1"/>
        </p:nvSpPr>
        <p:spPr>
          <a:xfrm>
            <a:off x="809553" y="1012104"/>
            <a:ext cx="6957749" cy="5061732"/>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2" name="Google Shape;328;p33">
            <a:extLst>
              <a:ext uri="{FF2B5EF4-FFF2-40B4-BE49-F238E27FC236}">
                <a16:creationId xmlns:a16="http://schemas.microsoft.com/office/drawing/2014/main" id="{A0952ED0-9FCB-B6D2-E806-E2663B8961D0}"/>
              </a:ext>
            </a:extLst>
          </p:cNvPr>
          <p:cNvSpPr/>
          <p:nvPr userDrawn="1"/>
        </p:nvSpPr>
        <p:spPr>
          <a:xfrm>
            <a:off x="600338" y="782757"/>
            <a:ext cx="6957749" cy="5061732"/>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a:xfrm>
            <a:off x="1389888" y="1719072"/>
            <a:ext cx="5038344" cy="1709928"/>
          </a:xfrm>
        </p:spPr>
        <p:txBody>
          <a:bodyPr/>
          <a:lstStyle>
            <a:lvl1pPr algn="l">
              <a:lnSpc>
                <a:spcPct val="90000"/>
              </a:lnSpc>
              <a:defRPr/>
            </a:lvl1pPr>
          </a:lstStyle>
          <a:p>
            <a:r>
              <a:rPr lang="en-US" noProof="0"/>
              <a:t>Click to edit Master title style</a:t>
            </a:r>
          </a:p>
        </p:txBody>
      </p:sp>
      <p:sp>
        <p:nvSpPr>
          <p:cNvPr id="10" name="Picture Placeholder 9">
            <a:extLst>
              <a:ext uri="{FF2B5EF4-FFF2-40B4-BE49-F238E27FC236}">
                <a16:creationId xmlns:a16="http://schemas.microsoft.com/office/drawing/2014/main" id="{0BC3CDDF-FEA3-712D-9071-515D264F06E7}"/>
              </a:ext>
            </a:extLst>
          </p:cNvPr>
          <p:cNvSpPr>
            <a:spLocks noGrp="1"/>
          </p:cNvSpPr>
          <p:nvPr>
            <p:ph type="pic" sz="quarter" idx="13"/>
          </p:nvPr>
        </p:nvSpPr>
        <p:spPr>
          <a:xfrm>
            <a:off x="8296656" y="0"/>
            <a:ext cx="3895344" cy="6858000"/>
          </a:xfrm>
          <a:solidFill>
            <a:schemeClr val="accent1"/>
          </a:solidFill>
        </p:spPr>
        <p:txBody>
          <a:bodyPr anchor="ctr"/>
          <a:lstStyle>
            <a:lvl1pPr marL="0" indent="0" algn="ctr">
              <a:buNone/>
              <a:defRPr/>
            </a:lvl1pPr>
          </a:lstStyle>
          <a:p>
            <a:r>
              <a:rPr lang="en-US" noProof="0"/>
              <a:t>Click icon to add picture</a:t>
            </a:r>
          </a:p>
        </p:txBody>
      </p:sp>
      <p:sp>
        <p:nvSpPr>
          <p:cNvPr id="3" name="Content Placeholder 2">
            <a:extLst>
              <a:ext uri="{FF2B5EF4-FFF2-40B4-BE49-F238E27FC236}">
                <a16:creationId xmlns:a16="http://schemas.microsoft.com/office/drawing/2014/main" id="{A00F6C1B-F86D-84E1-F13C-1A2310E172C3}"/>
              </a:ext>
            </a:extLst>
          </p:cNvPr>
          <p:cNvSpPr>
            <a:spLocks noGrp="1"/>
          </p:cNvSpPr>
          <p:nvPr>
            <p:ph idx="1"/>
          </p:nvPr>
        </p:nvSpPr>
        <p:spPr>
          <a:xfrm>
            <a:off x="1389888" y="3054096"/>
            <a:ext cx="5010912" cy="2130552"/>
          </a:xfrm>
        </p:spPr>
        <p:txBody>
          <a:bodyPr/>
          <a:lstStyle>
            <a:lvl1pPr marL="54864" indent="0">
              <a:lnSpc>
                <a:spcPct val="120000"/>
              </a:lnSpc>
              <a:spcBef>
                <a:spcPts val="0"/>
              </a:spcBef>
              <a:buNone/>
              <a:defRPr sz="1600"/>
            </a:lvl1pPr>
            <a:lvl2pPr>
              <a:defRPr sz="1400"/>
            </a:lvl2pPr>
            <a:lvl3pPr>
              <a:defRPr sz="1200"/>
            </a:lvl3pPr>
            <a:lvl4pPr>
              <a:defRPr sz="1100"/>
            </a:lvl4pPr>
            <a:lvl5pPr>
              <a:defRPr sz="1100"/>
            </a:lvl5pPr>
          </a:lstStyle>
          <a:p>
            <a:pPr lvl="0"/>
            <a:r>
              <a:rPr lang="en-US" noProof="0"/>
              <a:t>Click to edit Master text styles</a:t>
            </a:r>
          </a:p>
        </p:txBody>
      </p:sp>
      <p:sp>
        <p:nvSpPr>
          <p:cNvPr id="6" name="Slide Number Placeholder 5">
            <a:extLst>
              <a:ext uri="{FF2B5EF4-FFF2-40B4-BE49-F238E27FC236}">
                <a16:creationId xmlns:a16="http://schemas.microsoft.com/office/drawing/2014/main" id="{754CBAEF-CF24-7502-B796-D47DF23F28D4}"/>
              </a:ext>
            </a:extLst>
          </p:cNvPr>
          <p:cNvSpPr>
            <a:spLocks noGrp="1"/>
          </p:cNvSpPr>
          <p:nvPr>
            <p:ph type="sldNum" sz="quarter" idx="12"/>
          </p:nvPr>
        </p:nvSpPr>
        <p:spPr>
          <a:xfrm>
            <a:off x="3962400" y="6400904"/>
            <a:ext cx="365760" cy="246888"/>
          </a:xfrm>
        </p:spPr>
        <p:txBody>
          <a:bodyPr/>
          <a:lstStyle>
            <a:lvl1pPr>
              <a:defRPr>
                <a:solidFill>
                  <a:schemeClr val="bg1"/>
                </a:solidFill>
              </a:defRPr>
            </a:lvl1pPr>
          </a:lstStyle>
          <a:p>
            <a:fld id="{8D0AFDD5-844D-364D-8AEC-50CF4D36D55D}" type="slidenum">
              <a:rPr lang="en-US" noProof="0" smtClean="0"/>
              <a:pPr/>
              <a:t>‹#›</a:t>
            </a:fld>
            <a:endParaRPr lang="en-US" noProof="0"/>
          </a:p>
        </p:txBody>
      </p:sp>
      <p:grpSp>
        <p:nvGrpSpPr>
          <p:cNvPr id="13" name="Group 12">
            <a:extLst>
              <a:ext uri="{FF2B5EF4-FFF2-40B4-BE49-F238E27FC236}">
                <a16:creationId xmlns:a16="http://schemas.microsoft.com/office/drawing/2014/main" id="{0C63F889-82B6-D594-DA07-4C82AE33663F}"/>
              </a:ext>
            </a:extLst>
          </p:cNvPr>
          <p:cNvGrpSpPr/>
          <p:nvPr userDrawn="1"/>
        </p:nvGrpSpPr>
        <p:grpSpPr>
          <a:xfrm>
            <a:off x="0" y="6527001"/>
            <a:ext cx="8294153" cy="5617"/>
            <a:chOff x="0" y="6527001"/>
            <a:chExt cx="8294153" cy="5617"/>
          </a:xfrm>
        </p:grpSpPr>
        <p:cxnSp>
          <p:nvCxnSpPr>
            <p:cNvPr id="14" name="Straight Connector 13">
              <a:extLst>
                <a:ext uri="{FF2B5EF4-FFF2-40B4-BE49-F238E27FC236}">
                  <a16:creationId xmlns:a16="http://schemas.microsoft.com/office/drawing/2014/main" id="{3F4BFE95-6DCA-752C-0F0C-CCAF1A576CD0}"/>
                </a:ext>
              </a:extLst>
            </p:cNvPr>
            <p:cNvCxnSpPr>
              <a:cxnSpLocks/>
            </p:cNvCxnSpPr>
            <p:nvPr/>
          </p:nvCxnSpPr>
          <p:spPr>
            <a:xfrm>
              <a:off x="0" y="6527001"/>
              <a:ext cx="3935513" cy="561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920C2FA-C2E7-21E2-09D0-3BA6B1BC2C1E}"/>
                </a:ext>
              </a:extLst>
            </p:cNvPr>
            <p:cNvCxnSpPr>
              <a:cxnSpLocks/>
            </p:cNvCxnSpPr>
            <p:nvPr/>
          </p:nvCxnSpPr>
          <p:spPr>
            <a:xfrm>
              <a:off x="4358640" y="6527001"/>
              <a:ext cx="3935513" cy="561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8208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8D51F-4DA4-5AB7-6ACD-17065B86DE72}"/>
              </a:ext>
            </a:extLst>
          </p:cNvPr>
          <p:cNvSpPr>
            <a:spLocks noGrp="1"/>
          </p:cNvSpPr>
          <p:nvPr>
            <p:ph type="title"/>
          </p:nvPr>
        </p:nvSpPr>
        <p:spPr>
          <a:xfrm>
            <a:off x="731520" y="1947672"/>
            <a:ext cx="3017520" cy="1938528"/>
          </a:xfrm>
        </p:spPr>
        <p:txBody>
          <a:bodyPr anchor="t"/>
          <a:lstStyle>
            <a:lvl1pPr algn="l">
              <a:defRPr sz="6000"/>
            </a:lvl1pPr>
          </a:lstStyle>
          <a:p>
            <a:r>
              <a:rPr lang="en-US" noProof="0"/>
              <a:t>Click to edit Master title style</a:t>
            </a:r>
          </a:p>
        </p:txBody>
      </p:sp>
      <p:sp>
        <p:nvSpPr>
          <p:cNvPr id="3" name="Text Placeholder 2">
            <a:extLst>
              <a:ext uri="{FF2B5EF4-FFF2-40B4-BE49-F238E27FC236}">
                <a16:creationId xmlns:a16="http://schemas.microsoft.com/office/drawing/2014/main" id="{F4264711-7A11-A788-DD48-17D0C3B08384}"/>
              </a:ext>
            </a:extLst>
          </p:cNvPr>
          <p:cNvSpPr>
            <a:spLocks noGrp="1"/>
          </p:cNvSpPr>
          <p:nvPr>
            <p:ph type="body" idx="1"/>
          </p:nvPr>
        </p:nvSpPr>
        <p:spPr>
          <a:xfrm>
            <a:off x="758952" y="4279392"/>
            <a:ext cx="2980944" cy="402336"/>
          </a:xfrm>
        </p:spPr>
        <p:txBody>
          <a:bodyPr/>
          <a:lstStyle>
            <a:lvl1pPr marL="0" indent="0">
              <a:lnSpc>
                <a:spcPct val="100000"/>
              </a:lnSpc>
              <a:spcBef>
                <a:spcPts val="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8" name="Google Shape;1251;p56">
            <a:extLst>
              <a:ext uri="{FF2B5EF4-FFF2-40B4-BE49-F238E27FC236}">
                <a16:creationId xmlns:a16="http://schemas.microsoft.com/office/drawing/2014/main" id="{9061A64A-DA6A-5D22-BE0B-94B0626A6CF1}"/>
              </a:ext>
            </a:extLst>
          </p:cNvPr>
          <p:cNvSpPr/>
          <p:nvPr userDrawn="1"/>
        </p:nvSpPr>
        <p:spPr>
          <a:xfrm>
            <a:off x="5102241" y="597060"/>
            <a:ext cx="5949692" cy="5949692"/>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Picture Placeholder 9">
            <a:extLst>
              <a:ext uri="{FF2B5EF4-FFF2-40B4-BE49-F238E27FC236}">
                <a16:creationId xmlns:a16="http://schemas.microsoft.com/office/drawing/2014/main" id="{E88E5310-5724-6031-306F-4110AC65EBDB}"/>
              </a:ext>
            </a:extLst>
          </p:cNvPr>
          <p:cNvSpPr>
            <a:spLocks noGrp="1" noChangeAspect="1"/>
          </p:cNvSpPr>
          <p:nvPr>
            <p:ph type="pic" sz="quarter" idx="10"/>
          </p:nvPr>
        </p:nvSpPr>
        <p:spPr>
          <a:xfrm>
            <a:off x="5001768" y="420624"/>
            <a:ext cx="5897880" cy="5897880"/>
          </a:xfrm>
          <a:prstGeom prst="ellipse">
            <a:avLst/>
          </a:prstGeom>
          <a:solidFill>
            <a:schemeClr val="accent1"/>
          </a:solidFill>
          <a:ln w="25400">
            <a:solidFill>
              <a:schemeClr val="tx1"/>
            </a:solidFill>
          </a:ln>
        </p:spPr>
        <p:txBody>
          <a:bodyPr anchor="ctr"/>
          <a:lstStyle>
            <a:lvl1pPr marL="0" indent="0" algn="ctr">
              <a:buNone/>
              <a:defRPr/>
            </a:lvl1pPr>
          </a:lstStyle>
          <a:p>
            <a:r>
              <a:rPr lang="en-US" noProof="0"/>
              <a:t>Click icon to add picture</a:t>
            </a:r>
          </a:p>
        </p:txBody>
      </p:sp>
    </p:spTree>
    <p:extLst>
      <p:ext uri="{BB962C8B-B14F-4D97-AF65-F5344CB8AC3E}">
        <p14:creationId xmlns:p14="http://schemas.microsoft.com/office/powerpoint/2010/main" val="791168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8D51F-4DA4-5AB7-6ACD-17065B86DE72}"/>
              </a:ext>
            </a:extLst>
          </p:cNvPr>
          <p:cNvSpPr>
            <a:spLocks noGrp="1"/>
          </p:cNvSpPr>
          <p:nvPr>
            <p:ph type="title"/>
          </p:nvPr>
        </p:nvSpPr>
        <p:spPr>
          <a:xfrm>
            <a:off x="731520" y="1947672"/>
            <a:ext cx="3017520" cy="1938528"/>
          </a:xfrm>
        </p:spPr>
        <p:txBody>
          <a:bodyPr anchor="t"/>
          <a:lstStyle>
            <a:lvl1pPr algn="l">
              <a:defRPr sz="6000"/>
            </a:lvl1pPr>
          </a:lstStyle>
          <a:p>
            <a:r>
              <a:rPr lang="en-US" noProof="0"/>
              <a:t>Click to edit Master title style</a:t>
            </a:r>
          </a:p>
        </p:txBody>
      </p:sp>
      <p:sp>
        <p:nvSpPr>
          <p:cNvPr id="3" name="Text Placeholder 2">
            <a:extLst>
              <a:ext uri="{FF2B5EF4-FFF2-40B4-BE49-F238E27FC236}">
                <a16:creationId xmlns:a16="http://schemas.microsoft.com/office/drawing/2014/main" id="{F4264711-7A11-A788-DD48-17D0C3B08384}"/>
              </a:ext>
            </a:extLst>
          </p:cNvPr>
          <p:cNvSpPr>
            <a:spLocks noGrp="1"/>
          </p:cNvSpPr>
          <p:nvPr>
            <p:ph type="body" idx="1"/>
          </p:nvPr>
        </p:nvSpPr>
        <p:spPr>
          <a:xfrm>
            <a:off x="758952" y="4279392"/>
            <a:ext cx="2980944" cy="402336"/>
          </a:xfrm>
        </p:spPr>
        <p:txBody>
          <a:bodyPr/>
          <a:lstStyle>
            <a:lvl1pPr marL="0" indent="0">
              <a:lnSpc>
                <a:spcPct val="100000"/>
              </a:lnSpc>
              <a:spcBef>
                <a:spcPts val="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8" name="Google Shape;1251;p56">
            <a:extLst>
              <a:ext uri="{FF2B5EF4-FFF2-40B4-BE49-F238E27FC236}">
                <a16:creationId xmlns:a16="http://schemas.microsoft.com/office/drawing/2014/main" id="{9061A64A-DA6A-5D22-BE0B-94B0626A6CF1}"/>
              </a:ext>
            </a:extLst>
          </p:cNvPr>
          <p:cNvSpPr/>
          <p:nvPr userDrawn="1"/>
        </p:nvSpPr>
        <p:spPr>
          <a:xfrm>
            <a:off x="5102241" y="597060"/>
            <a:ext cx="5949692" cy="5949692"/>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Picture Placeholder 9">
            <a:extLst>
              <a:ext uri="{FF2B5EF4-FFF2-40B4-BE49-F238E27FC236}">
                <a16:creationId xmlns:a16="http://schemas.microsoft.com/office/drawing/2014/main" id="{E88E5310-5724-6031-306F-4110AC65EBDB}"/>
              </a:ext>
            </a:extLst>
          </p:cNvPr>
          <p:cNvSpPr>
            <a:spLocks noGrp="1" noChangeAspect="1"/>
          </p:cNvSpPr>
          <p:nvPr>
            <p:ph type="pic" sz="quarter" idx="10"/>
          </p:nvPr>
        </p:nvSpPr>
        <p:spPr>
          <a:xfrm>
            <a:off x="5001768" y="420624"/>
            <a:ext cx="5897880" cy="5897880"/>
          </a:xfrm>
          <a:prstGeom prst="ellipse">
            <a:avLst/>
          </a:prstGeom>
          <a:solidFill>
            <a:schemeClr val="accent1"/>
          </a:solidFill>
          <a:ln w="25400">
            <a:solidFill>
              <a:schemeClr val="tx1"/>
            </a:solidFill>
          </a:ln>
        </p:spPr>
        <p:txBody>
          <a:bodyPr anchor="ctr"/>
          <a:lstStyle>
            <a:lvl1pPr marL="0" indent="0" algn="ctr">
              <a:buNone/>
              <a:defRPr/>
            </a:lvl1pPr>
          </a:lstStyle>
          <a:p>
            <a:r>
              <a:rPr lang="en-US" noProof="0"/>
              <a:t>Click icon to add picture</a:t>
            </a:r>
          </a:p>
        </p:txBody>
      </p:sp>
    </p:spTree>
    <p:extLst>
      <p:ext uri="{BB962C8B-B14F-4D97-AF65-F5344CB8AC3E}">
        <p14:creationId xmlns:p14="http://schemas.microsoft.com/office/powerpoint/2010/main" val="988616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A00F6C1B-F86D-84E1-F13C-1A2310E172C3}"/>
              </a:ext>
            </a:extLst>
          </p:cNvPr>
          <p:cNvSpPr>
            <a:spLocks noGrp="1"/>
          </p:cNvSpPr>
          <p:nvPr>
            <p:ph idx="1"/>
          </p:nvPr>
        </p:nvSpPr>
        <p:spPr>
          <a:xfrm>
            <a:off x="484632" y="1810512"/>
            <a:ext cx="11000232" cy="416052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754CBAEF-CF24-7502-B796-D47DF23F28D4}"/>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5" name="Footer Placeholder 4">
            <a:extLst>
              <a:ext uri="{FF2B5EF4-FFF2-40B4-BE49-F238E27FC236}">
                <a16:creationId xmlns:a16="http://schemas.microsoft.com/office/drawing/2014/main" id="{82D9E7CE-C596-EE32-BBFE-799C10EFBBB2}"/>
              </a:ext>
            </a:extLst>
          </p:cNvPr>
          <p:cNvSpPr>
            <a:spLocks noGrp="1"/>
          </p:cNvSpPr>
          <p:nvPr>
            <p:ph type="ftr" sz="quarter" idx="11"/>
          </p:nvPr>
        </p:nvSpPr>
        <p:spPr/>
        <p:txBody>
          <a:bodyPr/>
          <a:lstStyle/>
          <a:p>
            <a:r>
              <a:rPr lang="en-US" dirty="0"/>
              <a:t>Convergence</a:t>
            </a:r>
          </a:p>
        </p:txBody>
      </p:sp>
    </p:spTree>
    <p:extLst>
      <p:ext uri="{BB962C8B-B14F-4D97-AF65-F5344CB8AC3E}">
        <p14:creationId xmlns:p14="http://schemas.microsoft.com/office/powerpoint/2010/main" val="1201349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3"/>
        </a:solidFill>
        <a:effectLst/>
      </p:bgPr>
    </p:bg>
    <p:spTree>
      <p:nvGrpSpPr>
        <p:cNvPr id="1" name=""/>
        <p:cNvGrpSpPr/>
        <p:nvPr/>
      </p:nvGrpSpPr>
      <p:grpSpPr>
        <a:xfrm>
          <a:off x="0" y="0"/>
          <a:ext cx="0" cy="0"/>
          <a:chOff x="0" y="0"/>
          <a:chExt cx="0" cy="0"/>
        </a:xfrm>
      </p:grpSpPr>
      <p:sp>
        <p:nvSpPr>
          <p:cNvPr id="12" name="Google Shape;327;p33">
            <a:extLst>
              <a:ext uri="{FF2B5EF4-FFF2-40B4-BE49-F238E27FC236}">
                <a16:creationId xmlns:a16="http://schemas.microsoft.com/office/drawing/2014/main" id="{EA1EE280-E44E-F71B-ED1B-CA8CEDEE6175}"/>
              </a:ext>
            </a:extLst>
          </p:cNvPr>
          <p:cNvSpPr/>
          <p:nvPr userDrawn="1"/>
        </p:nvSpPr>
        <p:spPr>
          <a:xfrm>
            <a:off x="1087280" y="1161412"/>
            <a:ext cx="10221119" cy="4831742"/>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accent2">
                  <a:lumMod val="20000"/>
                  <a:lumOff val="80000"/>
                </a:schemeClr>
              </a:solidFill>
              <a:latin typeface="Karla"/>
              <a:ea typeface="Karla"/>
              <a:cs typeface="Karla"/>
              <a:sym typeface="Karla"/>
            </a:endParaRPr>
          </a:p>
        </p:txBody>
      </p:sp>
      <p:sp>
        <p:nvSpPr>
          <p:cNvPr id="14" name="Google Shape;328;p33">
            <a:extLst>
              <a:ext uri="{FF2B5EF4-FFF2-40B4-BE49-F238E27FC236}">
                <a16:creationId xmlns:a16="http://schemas.microsoft.com/office/drawing/2014/main" id="{332C8624-D848-DF0C-9104-7A2655E4A0FE}"/>
              </a:ext>
            </a:extLst>
          </p:cNvPr>
          <p:cNvSpPr/>
          <p:nvPr userDrawn="1"/>
        </p:nvSpPr>
        <p:spPr>
          <a:xfrm>
            <a:off x="858371" y="800100"/>
            <a:ext cx="10221119" cy="4953001"/>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a:xfrm>
            <a:off x="2862072" y="2322576"/>
            <a:ext cx="6473952" cy="1901952"/>
          </a:xfrm>
        </p:spPr>
        <p:txBody>
          <a:bodyPr anchor="ctr"/>
          <a:lstStyle>
            <a:lvl1pPr algn="l">
              <a:lnSpc>
                <a:spcPct val="90000"/>
              </a:lnSpc>
              <a:defRPr sz="4000"/>
            </a:lvl1pPr>
          </a:lstStyle>
          <a:p>
            <a:r>
              <a:rPr lang="en-US" noProof="0"/>
              <a:t>Click to edit Master title style</a:t>
            </a:r>
          </a:p>
        </p:txBody>
      </p:sp>
      <p:sp>
        <p:nvSpPr>
          <p:cNvPr id="18" name="Text Placeholder 15">
            <a:extLst>
              <a:ext uri="{FF2B5EF4-FFF2-40B4-BE49-F238E27FC236}">
                <a16:creationId xmlns:a16="http://schemas.microsoft.com/office/drawing/2014/main" id="{4817D722-78FF-E98D-229F-DDC8146F5572}"/>
              </a:ext>
            </a:extLst>
          </p:cNvPr>
          <p:cNvSpPr>
            <a:spLocks noGrp="1"/>
          </p:cNvSpPr>
          <p:nvPr>
            <p:ph type="body" sz="quarter" idx="15" hasCustomPrompt="1"/>
          </p:nvPr>
        </p:nvSpPr>
        <p:spPr>
          <a:xfrm>
            <a:off x="1027874" y="809103"/>
            <a:ext cx="1798955" cy="2062163"/>
          </a:xfrm>
        </p:spPr>
        <p:txBody>
          <a:bodyPr anchor="t"/>
          <a:lstStyle>
            <a:lvl1pPr marL="0" indent="0">
              <a:buNone/>
              <a:defRPr sz="25000" b="1">
                <a:solidFill>
                  <a:schemeClr val="tx2"/>
                </a:solidFill>
                <a:latin typeface="+mj-lt"/>
              </a:defRPr>
            </a:lvl1pPr>
          </a:lstStyle>
          <a:p>
            <a:pPr lvl="0"/>
            <a:r>
              <a:rPr lang="en-US" noProof="0"/>
              <a:t>“</a:t>
            </a:r>
          </a:p>
        </p:txBody>
      </p:sp>
      <p:sp>
        <p:nvSpPr>
          <p:cNvPr id="3" name="Content Placeholder 2">
            <a:extLst>
              <a:ext uri="{FF2B5EF4-FFF2-40B4-BE49-F238E27FC236}">
                <a16:creationId xmlns:a16="http://schemas.microsoft.com/office/drawing/2014/main" id="{A00F6C1B-F86D-84E1-F13C-1A2310E172C3}"/>
              </a:ext>
            </a:extLst>
          </p:cNvPr>
          <p:cNvSpPr>
            <a:spLocks noGrp="1"/>
          </p:cNvSpPr>
          <p:nvPr>
            <p:ph idx="1"/>
          </p:nvPr>
        </p:nvSpPr>
        <p:spPr>
          <a:xfrm>
            <a:off x="2862072" y="4334256"/>
            <a:ext cx="2340864" cy="585216"/>
          </a:xfrm>
        </p:spPr>
        <p:txBody>
          <a:bodyPr/>
          <a:lstStyle>
            <a:lvl1pPr marL="0" indent="0">
              <a:lnSpc>
                <a:spcPct val="100000"/>
              </a:lnSpc>
              <a:spcBef>
                <a:spcPts val="0"/>
              </a:spcBef>
              <a:buNone/>
              <a:defRPr sz="2000"/>
            </a:lvl1pPr>
          </a:lstStyle>
          <a:p>
            <a:pPr lvl="0"/>
            <a:r>
              <a:rPr lang="en-US" noProof="0"/>
              <a:t>Click to edit Master text styles</a:t>
            </a:r>
          </a:p>
        </p:txBody>
      </p:sp>
      <p:sp>
        <p:nvSpPr>
          <p:cNvPr id="17" name="Text Placeholder 15">
            <a:extLst>
              <a:ext uri="{FF2B5EF4-FFF2-40B4-BE49-F238E27FC236}">
                <a16:creationId xmlns:a16="http://schemas.microsoft.com/office/drawing/2014/main" id="{F9A35D83-86B3-5132-45B2-6382E8F3A4C2}"/>
              </a:ext>
            </a:extLst>
          </p:cNvPr>
          <p:cNvSpPr>
            <a:spLocks noGrp="1"/>
          </p:cNvSpPr>
          <p:nvPr>
            <p:ph type="body" sz="quarter" idx="14" hasCustomPrompt="1"/>
          </p:nvPr>
        </p:nvSpPr>
        <p:spPr>
          <a:xfrm>
            <a:off x="9281160" y="3957272"/>
            <a:ext cx="1798955" cy="2062163"/>
          </a:xfrm>
        </p:spPr>
        <p:txBody>
          <a:bodyPr/>
          <a:lstStyle>
            <a:lvl1pPr marL="0" indent="0">
              <a:buNone/>
              <a:defRPr sz="25000" b="1">
                <a:solidFill>
                  <a:schemeClr val="tx2"/>
                </a:solidFill>
                <a:latin typeface="+mj-lt"/>
              </a:defRPr>
            </a:lvl1pPr>
          </a:lstStyle>
          <a:p>
            <a:pPr lvl="0"/>
            <a:r>
              <a:rPr lang="en-US" noProof="0"/>
              <a:t>”</a:t>
            </a:r>
          </a:p>
        </p:txBody>
      </p:sp>
      <p:sp>
        <p:nvSpPr>
          <p:cNvPr id="8" name="Footer Placeholder 7">
            <a:extLst>
              <a:ext uri="{FF2B5EF4-FFF2-40B4-BE49-F238E27FC236}">
                <a16:creationId xmlns:a16="http://schemas.microsoft.com/office/drawing/2014/main" id="{86A64DF1-77A3-B856-5F46-12724706B8A1}"/>
              </a:ext>
            </a:extLst>
          </p:cNvPr>
          <p:cNvSpPr>
            <a:spLocks noGrp="1"/>
          </p:cNvSpPr>
          <p:nvPr>
            <p:ph type="ftr" sz="quarter" idx="17"/>
          </p:nvPr>
        </p:nvSpPr>
        <p:spPr/>
        <p:txBody>
          <a:bodyPr/>
          <a:lstStyle/>
          <a:p>
            <a:r>
              <a:rPr lang="en-US" dirty="0"/>
              <a:t>Convergence</a:t>
            </a:r>
          </a:p>
        </p:txBody>
      </p:sp>
      <p:sp>
        <p:nvSpPr>
          <p:cNvPr id="9" name="Slide Number Placeholder 8">
            <a:extLst>
              <a:ext uri="{FF2B5EF4-FFF2-40B4-BE49-F238E27FC236}">
                <a16:creationId xmlns:a16="http://schemas.microsoft.com/office/drawing/2014/main" id="{D8961FC7-9CAD-4B2D-A8F6-C172AF6D5EB1}"/>
              </a:ext>
            </a:extLst>
          </p:cNvPr>
          <p:cNvSpPr>
            <a:spLocks noGrp="1"/>
          </p:cNvSpPr>
          <p:nvPr>
            <p:ph type="sldNum" sz="quarter" idx="18"/>
          </p:nvPr>
        </p:nvSpPr>
        <p:spPr/>
        <p:txBody>
          <a:bodyPr/>
          <a:lstStyle/>
          <a:p>
            <a:fld id="{8D0AFDD5-844D-364D-8AEC-50CF4D36D55D}" type="slidenum">
              <a:rPr lang="en-US" noProof="0" smtClean="0"/>
              <a:pPr/>
              <a:t>‹#›</a:t>
            </a:fld>
            <a:endParaRPr lang="en-US" noProof="0"/>
          </a:p>
        </p:txBody>
      </p:sp>
    </p:spTree>
    <p:extLst>
      <p:ext uri="{BB962C8B-B14F-4D97-AF65-F5344CB8AC3E}">
        <p14:creationId xmlns:p14="http://schemas.microsoft.com/office/powerpoint/2010/main" val="2884380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x4">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FDA4E-49F9-223C-DA55-A79802EE1883}"/>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7" name="Google Shape;1149;p53">
            <a:extLst>
              <a:ext uri="{FF2B5EF4-FFF2-40B4-BE49-F238E27FC236}">
                <a16:creationId xmlns:a16="http://schemas.microsoft.com/office/drawing/2014/main" id="{E21113D2-FC9F-27EC-7A45-E8F7695D1407}"/>
              </a:ext>
            </a:extLst>
          </p:cNvPr>
          <p:cNvSpPr/>
          <p:nvPr userDrawn="1"/>
        </p:nvSpPr>
        <p:spPr>
          <a:xfrm>
            <a:off x="694922" y="2330750"/>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9" name="Google Shape;1149;p53">
            <a:extLst>
              <a:ext uri="{FF2B5EF4-FFF2-40B4-BE49-F238E27FC236}">
                <a16:creationId xmlns:a16="http://schemas.microsoft.com/office/drawing/2014/main" id="{AD0B836B-7152-D6F5-7044-4B3B321454F5}"/>
              </a:ext>
            </a:extLst>
          </p:cNvPr>
          <p:cNvSpPr/>
          <p:nvPr userDrawn="1"/>
        </p:nvSpPr>
        <p:spPr>
          <a:xfrm>
            <a:off x="3541000" y="2330750"/>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Google Shape;1149;p53">
            <a:extLst>
              <a:ext uri="{FF2B5EF4-FFF2-40B4-BE49-F238E27FC236}">
                <a16:creationId xmlns:a16="http://schemas.microsoft.com/office/drawing/2014/main" id="{65518B88-F549-D8C7-0CD2-91E7CABE5E13}"/>
              </a:ext>
            </a:extLst>
          </p:cNvPr>
          <p:cNvSpPr/>
          <p:nvPr userDrawn="1"/>
        </p:nvSpPr>
        <p:spPr>
          <a:xfrm>
            <a:off x="6387080" y="2328404"/>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3" name="Google Shape;1149;p53">
            <a:extLst>
              <a:ext uri="{FF2B5EF4-FFF2-40B4-BE49-F238E27FC236}">
                <a16:creationId xmlns:a16="http://schemas.microsoft.com/office/drawing/2014/main" id="{EF098B7F-7320-E28C-D4A0-9C0D6072BDA7}"/>
              </a:ext>
            </a:extLst>
          </p:cNvPr>
          <p:cNvSpPr/>
          <p:nvPr userDrawn="1"/>
        </p:nvSpPr>
        <p:spPr>
          <a:xfrm>
            <a:off x="9233158" y="2328404"/>
            <a:ext cx="2542032" cy="3200400"/>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5" name="Text Placeholder 24">
            <a:extLst>
              <a:ext uri="{FF2B5EF4-FFF2-40B4-BE49-F238E27FC236}">
                <a16:creationId xmlns:a16="http://schemas.microsoft.com/office/drawing/2014/main" id="{2349526F-21BB-B06B-612E-8AAA322B41DD}"/>
              </a:ext>
            </a:extLst>
          </p:cNvPr>
          <p:cNvSpPr>
            <a:spLocks noGrp="1"/>
          </p:cNvSpPr>
          <p:nvPr>
            <p:ph type="body" sz="quarter" idx="14"/>
          </p:nvPr>
        </p:nvSpPr>
        <p:spPr>
          <a:xfrm>
            <a:off x="565816" y="2193042"/>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23" name="Picture Placeholder 22">
            <a:extLst>
              <a:ext uri="{FF2B5EF4-FFF2-40B4-BE49-F238E27FC236}">
                <a16:creationId xmlns:a16="http://schemas.microsoft.com/office/drawing/2014/main" id="{99DE91A1-A01A-B800-F6EB-C013020202CF}"/>
              </a:ext>
            </a:extLst>
          </p:cNvPr>
          <p:cNvSpPr>
            <a:spLocks noGrp="1"/>
          </p:cNvSpPr>
          <p:nvPr>
            <p:ph type="pic" sz="quarter" idx="13"/>
          </p:nvPr>
        </p:nvSpPr>
        <p:spPr>
          <a:xfrm>
            <a:off x="579532" y="2193042"/>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28" name="Text Placeholder 26">
            <a:extLst>
              <a:ext uri="{FF2B5EF4-FFF2-40B4-BE49-F238E27FC236}">
                <a16:creationId xmlns:a16="http://schemas.microsoft.com/office/drawing/2014/main" id="{733EF8C8-3849-9C80-1F6E-7038D1134789}"/>
              </a:ext>
            </a:extLst>
          </p:cNvPr>
          <p:cNvSpPr>
            <a:spLocks noGrp="1"/>
          </p:cNvSpPr>
          <p:nvPr>
            <p:ph type="body" sz="quarter" idx="15"/>
          </p:nvPr>
        </p:nvSpPr>
        <p:spPr>
          <a:xfrm>
            <a:off x="580220"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sp>
        <p:nvSpPr>
          <p:cNvPr id="29" name="Text Placeholder 24">
            <a:extLst>
              <a:ext uri="{FF2B5EF4-FFF2-40B4-BE49-F238E27FC236}">
                <a16:creationId xmlns:a16="http://schemas.microsoft.com/office/drawing/2014/main" id="{32F8A8CA-E278-E129-A09C-8C4B7CCA2DE2}"/>
              </a:ext>
            </a:extLst>
          </p:cNvPr>
          <p:cNvSpPr>
            <a:spLocks noGrp="1"/>
          </p:cNvSpPr>
          <p:nvPr>
            <p:ph type="body" sz="quarter" idx="16"/>
          </p:nvPr>
        </p:nvSpPr>
        <p:spPr>
          <a:xfrm>
            <a:off x="3419856" y="2193042"/>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30" name="Picture Placeholder 22">
            <a:extLst>
              <a:ext uri="{FF2B5EF4-FFF2-40B4-BE49-F238E27FC236}">
                <a16:creationId xmlns:a16="http://schemas.microsoft.com/office/drawing/2014/main" id="{3CFBF841-C094-5FA8-63F2-F5DA37C0359A}"/>
              </a:ext>
            </a:extLst>
          </p:cNvPr>
          <p:cNvSpPr>
            <a:spLocks noGrp="1"/>
          </p:cNvSpPr>
          <p:nvPr>
            <p:ph type="pic" sz="quarter" idx="17"/>
          </p:nvPr>
        </p:nvSpPr>
        <p:spPr>
          <a:xfrm>
            <a:off x="3433572" y="2193042"/>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31" name="Text Placeholder 26">
            <a:extLst>
              <a:ext uri="{FF2B5EF4-FFF2-40B4-BE49-F238E27FC236}">
                <a16:creationId xmlns:a16="http://schemas.microsoft.com/office/drawing/2014/main" id="{C76BA571-FE5C-F5F7-9056-20BD57DA6789}"/>
              </a:ext>
            </a:extLst>
          </p:cNvPr>
          <p:cNvSpPr>
            <a:spLocks noGrp="1"/>
          </p:cNvSpPr>
          <p:nvPr>
            <p:ph type="body" sz="quarter" idx="18"/>
          </p:nvPr>
        </p:nvSpPr>
        <p:spPr>
          <a:xfrm>
            <a:off x="3419856"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sp>
        <p:nvSpPr>
          <p:cNvPr id="32" name="Text Placeholder 24">
            <a:extLst>
              <a:ext uri="{FF2B5EF4-FFF2-40B4-BE49-F238E27FC236}">
                <a16:creationId xmlns:a16="http://schemas.microsoft.com/office/drawing/2014/main" id="{D7F9FC21-D881-DB86-4C69-C07821DCF3A7}"/>
              </a:ext>
            </a:extLst>
          </p:cNvPr>
          <p:cNvSpPr>
            <a:spLocks noGrp="1"/>
          </p:cNvSpPr>
          <p:nvPr>
            <p:ph type="body" sz="quarter" idx="19"/>
          </p:nvPr>
        </p:nvSpPr>
        <p:spPr>
          <a:xfrm>
            <a:off x="6263640" y="2193042"/>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33" name="Picture Placeholder 22">
            <a:extLst>
              <a:ext uri="{FF2B5EF4-FFF2-40B4-BE49-F238E27FC236}">
                <a16:creationId xmlns:a16="http://schemas.microsoft.com/office/drawing/2014/main" id="{FE2E99DA-5661-F860-9E54-9C42590265FD}"/>
              </a:ext>
            </a:extLst>
          </p:cNvPr>
          <p:cNvSpPr>
            <a:spLocks noGrp="1"/>
          </p:cNvSpPr>
          <p:nvPr>
            <p:ph type="pic" sz="quarter" idx="20"/>
          </p:nvPr>
        </p:nvSpPr>
        <p:spPr>
          <a:xfrm>
            <a:off x="6277356" y="2193042"/>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34" name="Text Placeholder 26">
            <a:extLst>
              <a:ext uri="{FF2B5EF4-FFF2-40B4-BE49-F238E27FC236}">
                <a16:creationId xmlns:a16="http://schemas.microsoft.com/office/drawing/2014/main" id="{99F1332D-1A76-8252-3A4A-73B5BE80BDA8}"/>
              </a:ext>
            </a:extLst>
          </p:cNvPr>
          <p:cNvSpPr>
            <a:spLocks noGrp="1"/>
          </p:cNvSpPr>
          <p:nvPr>
            <p:ph type="body" sz="quarter" idx="21"/>
          </p:nvPr>
        </p:nvSpPr>
        <p:spPr>
          <a:xfrm>
            <a:off x="6263640"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sp>
        <p:nvSpPr>
          <p:cNvPr id="35" name="Text Placeholder 24">
            <a:extLst>
              <a:ext uri="{FF2B5EF4-FFF2-40B4-BE49-F238E27FC236}">
                <a16:creationId xmlns:a16="http://schemas.microsoft.com/office/drawing/2014/main" id="{47253530-631C-01D6-E4D5-53EA91819AC5}"/>
              </a:ext>
            </a:extLst>
          </p:cNvPr>
          <p:cNvSpPr>
            <a:spLocks noGrp="1"/>
          </p:cNvSpPr>
          <p:nvPr>
            <p:ph type="body" sz="quarter" idx="22"/>
          </p:nvPr>
        </p:nvSpPr>
        <p:spPr>
          <a:xfrm>
            <a:off x="9107424" y="2169547"/>
            <a:ext cx="2514600" cy="3200400"/>
          </a:xfrm>
          <a:solidFill>
            <a:schemeClr val="accent5"/>
          </a:solidFill>
          <a:ln w="25400">
            <a:solidFill>
              <a:schemeClr val="dk1"/>
            </a:solidFill>
          </a:ln>
        </p:spPr>
        <p:txBody>
          <a:bodyPr tIns="2377440"/>
          <a:lstStyle>
            <a:lvl1pPr marL="0" indent="0" algn="ctr">
              <a:buFont typeface="Arial" panose="020B0604020202020204" pitchFamily="34" charset="0"/>
              <a:buNone/>
              <a:defRPr sz="2000">
                <a:latin typeface="+mj-lt"/>
              </a:defRPr>
            </a:lvl1pPr>
          </a:lstStyle>
          <a:p>
            <a:pPr lvl="0"/>
            <a:r>
              <a:rPr lang="en-US" noProof="0"/>
              <a:t>Click to edit Master text styles</a:t>
            </a:r>
          </a:p>
        </p:txBody>
      </p:sp>
      <p:sp>
        <p:nvSpPr>
          <p:cNvPr id="36" name="Picture Placeholder 22">
            <a:extLst>
              <a:ext uri="{FF2B5EF4-FFF2-40B4-BE49-F238E27FC236}">
                <a16:creationId xmlns:a16="http://schemas.microsoft.com/office/drawing/2014/main" id="{2087F48D-BCD6-2370-DFEB-3DC855770580}"/>
              </a:ext>
            </a:extLst>
          </p:cNvPr>
          <p:cNvSpPr>
            <a:spLocks noGrp="1"/>
          </p:cNvSpPr>
          <p:nvPr>
            <p:ph type="pic" sz="quarter" idx="23"/>
          </p:nvPr>
        </p:nvSpPr>
        <p:spPr>
          <a:xfrm>
            <a:off x="9121140" y="2169547"/>
            <a:ext cx="2487168" cy="2103120"/>
          </a:xfrm>
          <a:ln w="25400">
            <a:solidFill>
              <a:schemeClr val="tx1"/>
            </a:solidFill>
          </a:ln>
        </p:spPr>
        <p:txBody>
          <a:bodyPr anchor="ctr"/>
          <a:lstStyle>
            <a:lvl1pPr marL="0" indent="0" algn="ctr">
              <a:buNone/>
              <a:defRPr sz="1600"/>
            </a:lvl1pPr>
          </a:lstStyle>
          <a:p>
            <a:r>
              <a:rPr lang="en-US" noProof="0"/>
              <a:t>Click icon to add picture</a:t>
            </a:r>
          </a:p>
        </p:txBody>
      </p:sp>
      <p:sp>
        <p:nvSpPr>
          <p:cNvPr id="37" name="Text Placeholder 26">
            <a:extLst>
              <a:ext uri="{FF2B5EF4-FFF2-40B4-BE49-F238E27FC236}">
                <a16:creationId xmlns:a16="http://schemas.microsoft.com/office/drawing/2014/main" id="{2730E53E-4C0B-1C22-8754-2D69B55DF375}"/>
              </a:ext>
            </a:extLst>
          </p:cNvPr>
          <p:cNvSpPr>
            <a:spLocks noGrp="1"/>
          </p:cNvSpPr>
          <p:nvPr>
            <p:ph type="body" sz="quarter" idx="24"/>
          </p:nvPr>
        </p:nvSpPr>
        <p:spPr>
          <a:xfrm>
            <a:off x="9107424" y="4846546"/>
            <a:ext cx="2514600" cy="338328"/>
          </a:xfrm>
        </p:spPr>
        <p:txBody>
          <a:bodyPr/>
          <a:lstStyle>
            <a:lvl1pPr marL="0" indent="0" algn="ctr">
              <a:lnSpc>
                <a:spcPct val="100000"/>
              </a:lnSpc>
              <a:spcBef>
                <a:spcPts val="0"/>
              </a:spcBef>
              <a:buNone/>
              <a:defRPr sz="1600"/>
            </a:lvl1pPr>
          </a:lstStyle>
          <a:p>
            <a:pPr lvl="0"/>
            <a:r>
              <a:rPr lang="en-US" noProof="0"/>
              <a:t>Click to edit Master text styles</a:t>
            </a:r>
          </a:p>
        </p:txBody>
      </p:sp>
      <p:cxnSp>
        <p:nvCxnSpPr>
          <p:cNvPr id="47" name="Straight Connector 46">
            <a:extLst>
              <a:ext uri="{FF2B5EF4-FFF2-40B4-BE49-F238E27FC236}">
                <a16:creationId xmlns:a16="http://schemas.microsoft.com/office/drawing/2014/main" id="{78252B54-8A68-DB21-54FB-342276BCEE38}"/>
              </a:ext>
            </a:extLst>
          </p:cNvPr>
          <p:cNvCxnSpPr>
            <a:cxnSpLocks/>
          </p:cNvCxnSpPr>
          <p:nvPr userDrawn="1"/>
        </p:nvCxnSpPr>
        <p:spPr>
          <a:xfrm>
            <a:off x="0" y="6535885"/>
            <a:ext cx="8382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384EF8F-B039-D242-A81B-F393B674C274}"/>
              </a:ext>
            </a:extLst>
          </p:cNvPr>
          <p:cNvCxnSpPr>
            <a:cxnSpLocks/>
          </p:cNvCxnSpPr>
          <p:nvPr userDrawn="1"/>
        </p:nvCxnSpPr>
        <p:spPr>
          <a:xfrm>
            <a:off x="1205025" y="6535885"/>
            <a:ext cx="41605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8A9D6E63-D581-350F-03A0-665A80481391}"/>
              </a:ext>
            </a:extLst>
          </p:cNvPr>
          <p:cNvCxnSpPr>
            <a:cxnSpLocks/>
          </p:cNvCxnSpPr>
          <p:nvPr userDrawn="1"/>
        </p:nvCxnSpPr>
        <p:spPr>
          <a:xfrm>
            <a:off x="6802120" y="6528812"/>
            <a:ext cx="466344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A05D09F-A5CA-2745-537C-05333575CD8F}"/>
              </a:ext>
            </a:extLst>
          </p:cNvPr>
          <p:cNvCxnSpPr>
            <a:cxnSpLocks/>
          </p:cNvCxnSpPr>
          <p:nvPr userDrawn="1"/>
        </p:nvCxnSpPr>
        <p:spPr>
          <a:xfrm>
            <a:off x="11276341" y="6528816"/>
            <a:ext cx="914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2F2B86B-C1F2-7E0E-C065-E2B156A7F8E4}"/>
              </a:ext>
            </a:extLst>
          </p:cNvPr>
          <p:cNvSpPr>
            <a:spLocks noGrp="1"/>
          </p:cNvSpPr>
          <p:nvPr>
            <p:ph type="sldNum" sz="quarter" idx="12"/>
          </p:nvPr>
        </p:nvSpPr>
        <p:spPr/>
        <p:txBody>
          <a:bodyPr/>
          <a:lstStyle>
            <a:lvl1pPr>
              <a:defRPr>
                <a:solidFill>
                  <a:schemeClr val="bg1"/>
                </a:solidFill>
              </a:defRPr>
            </a:lvl1pPr>
          </a:lstStyle>
          <a:p>
            <a:fld id="{8D0AFDD5-844D-364D-8AEC-50CF4D36D55D}" type="slidenum">
              <a:rPr lang="en-US" noProof="0" smtClean="0"/>
              <a:pPr/>
              <a:t>‹#›</a:t>
            </a:fld>
            <a:endParaRPr lang="en-US" noProof="0"/>
          </a:p>
        </p:txBody>
      </p:sp>
      <p:sp>
        <p:nvSpPr>
          <p:cNvPr id="4" name="Footer Placeholder 3">
            <a:extLst>
              <a:ext uri="{FF2B5EF4-FFF2-40B4-BE49-F238E27FC236}">
                <a16:creationId xmlns:a16="http://schemas.microsoft.com/office/drawing/2014/main" id="{415DA4D1-2752-E7A4-2EB8-33E55361D7BE}"/>
              </a:ext>
            </a:extLst>
          </p:cNvPr>
          <p:cNvSpPr>
            <a:spLocks noGrp="1"/>
          </p:cNvSpPr>
          <p:nvPr>
            <p:ph type="ftr" sz="quarter" idx="11"/>
          </p:nvPr>
        </p:nvSpPr>
        <p:spPr/>
        <p:txBody>
          <a:bodyPr/>
          <a:lstStyle>
            <a:lvl1pPr>
              <a:defRPr>
                <a:solidFill>
                  <a:schemeClr val="bg1"/>
                </a:solidFill>
              </a:defRPr>
            </a:lvl1pPr>
          </a:lstStyle>
          <a:p>
            <a:r>
              <a:rPr lang="en-US" dirty="0"/>
              <a:t>Convergence</a:t>
            </a:r>
          </a:p>
        </p:txBody>
      </p:sp>
    </p:spTree>
    <p:extLst>
      <p:ext uri="{BB962C8B-B14F-4D97-AF65-F5344CB8AC3E}">
        <p14:creationId xmlns:p14="http://schemas.microsoft.com/office/powerpoint/2010/main" val="393937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am x8">
    <p:bg>
      <p:bgPr>
        <a:solidFill>
          <a:schemeClr val="accent2"/>
        </a:solidFill>
        <a:effectLst/>
      </p:bgPr>
    </p:bg>
    <p:spTree>
      <p:nvGrpSpPr>
        <p:cNvPr id="1" name=""/>
        <p:cNvGrpSpPr/>
        <p:nvPr/>
      </p:nvGrpSpPr>
      <p:grpSpPr>
        <a:xfrm>
          <a:off x="0" y="0"/>
          <a:ext cx="0" cy="0"/>
          <a:chOff x="0" y="0"/>
          <a:chExt cx="0" cy="0"/>
        </a:xfrm>
      </p:grpSpPr>
      <p:sp>
        <p:nvSpPr>
          <p:cNvPr id="8" name="Google Shape;1149;p53">
            <a:extLst>
              <a:ext uri="{FF2B5EF4-FFF2-40B4-BE49-F238E27FC236}">
                <a16:creationId xmlns:a16="http://schemas.microsoft.com/office/drawing/2014/main" id="{559D8666-7371-3C57-AFFE-49810709BDDB}"/>
              </a:ext>
            </a:extLst>
          </p:cNvPr>
          <p:cNvSpPr/>
          <p:nvPr userDrawn="1"/>
        </p:nvSpPr>
        <p:spPr>
          <a:xfrm>
            <a:off x="663551" y="1967633"/>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Google Shape;1149;p53">
            <a:extLst>
              <a:ext uri="{FF2B5EF4-FFF2-40B4-BE49-F238E27FC236}">
                <a16:creationId xmlns:a16="http://schemas.microsoft.com/office/drawing/2014/main" id="{434B564B-DE03-74A6-773C-0FD4632658D1}"/>
              </a:ext>
            </a:extLst>
          </p:cNvPr>
          <p:cNvSpPr/>
          <p:nvPr userDrawn="1"/>
        </p:nvSpPr>
        <p:spPr>
          <a:xfrm>
            <a:off x="663550" y="4337851"/>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5" name="Google Shape;1149;p53">
            <a:extLst>
              <a:ext uri="{FF2B5EF4-FFF2-40B4-BE49-F238E27FC236}">
                <a16:creationId xmlns:a16="http://schemas.microsoft.com/office/drawing/2014/main" id="{A98F51D8-7768-BB9C-DEFD-FE6F101B538B}"/>
              </a:ext>
            </a:extLst>
          </p:cNvPr>
          <p:cNvSpPr/>
          <p:nvPr userDrawn="1"/>
        </p:nvSpPr>
        <p:spPr>
          <a:xfrm>
            <a:off x="3509629" y="1967633"/>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7" name="Google Shape;1149;p53">
            <a:extLst>
              <a:ext uri="{FF2B5EF4-FFF2-40B4-BE49-F238E27FC236}">
                <a16:creationId xmlns:a16="http://schemas.microsoft.com/office/drawing/2014/main" id="{824DDB7E-F583-BE45-8440-04134133EF5E}"/>
              </a:ext>
            </a:extLst>
          </p:cNvPr>
          <p:cNvSpPr/>
          <p:nvPr userDrawn="1"/>
        </p:nvSpPr>
        <p:spPr>
          <a:xfrm>
            <a:off x="3509628" y="4337851"/>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9" name="Google Shape;1149;p53">
            <a:extLst>
              <a:ext uri="{FF2B5EF4-FFF2-40B4-BE49-F238E27FC236}">
                <a16:creationId xmlns:a16="http://schemas.microsoft.com/office/drawing/2014/main" id="{3AB34327-1213-C6F7-069A-661286889411}"/>
              </a:ext>
            </a:extLst>
          </p:cNvPr>
          <p:cNvSpPr/>
          <p:nvPr userDrawn="1"/>
        </p:nvSpPr>
        <p:spPr>
          <a:xfrm>
            <a:off x="6355709" y="1965287"/>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1" name="Google Shape;1149;p53">
            <a:extLst>
              <a:ext uri="{FF2B5EF4-FFF2-40B4-BE49-F238E27FC236}">
                <a16:creationId xmlns:a16="http://schemas.microsoft.com/office/drawing/2014/main" id="{B6BF1339-971D-E8EC-9A92-C646A04A9796}"/>
              </a:ext>
            </a:extLst>
          </p:cNvPr>
          <p:cNvSpPr/>
          <p:nvPr userDrawn="1"/>
        </p:nvSpPr>
        <p:spPr>
          <a:xfrm>
            <a:off x="6355708" y="4335505"/>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4" name="Google Shape;1149;p53">
            <a:extLst>
              <a:ext uri="{FF2B5EF4-FFF2-40B4-BE49-F238E27FC236}">
                <a16:creationId xmlns:a16="http://schemas.microsoft.com/office/drawing/2014/main" id="{2C16FE32-0722-CA1D-92A1-77B7780BDE81}"/>
              </a:ext>
            </a:extLst>
          </p:cNvPr>
          <p:cNvSpPr/>
          <p:nvPr userDrawn="1"/>
        </p:nvSpPr>
        <p:spPr>
          <a:xfrm>
            <a:off x="9201787" y="1965287"/>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7" name="Google Shape;1149;p53">
            <a:extLst>
              <a:ext uri="{FF2B5EF4-FFF2-40B4-BE49-F238E27FC236}">
                <a16:creationId xmlns:a16="http://schemas.microsoft.com/office/drawing/2014/main" id="{A3D368EA-D182-9937-D248-E4051379E257}"/>
              </a:ext>
            </a:extLst>
          </p:cNvPr>
          <p:cNvSpPr/>
          <p:nvPr userDrawn="1"/>
        </p:nvSpPr>
        <p:spPr>
          <a:xfrm>
            <a:off x="9201786" y="4335505"/>
            <a:ext cx="2543865" cy="2085433"/>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ED7FDA4E-49F9-223C-DA55-A79802EE1883}"/>
              </a:ext>
            </a:extLst>
          </p:cNvPr>
          <p:cNvSpPr>
            <a:spLocks noGrp="1"/>
          </p:cNvSpPr>
          <p:nvPr>
            <p:ph type="title"/>
          </p:nvPr>
        </p:nvSpPr>
        <p:spPr/>
        <p:txBody>
          <a:bodyPr/>
          <a:lstStyle>
            <a:lvl1pPr>
              <a:defRPr>
                <a:solidFill>
                  <a:schemeClr val="tx1"/>
                </a:solidFill>
              </a:defRPr>
            </a:lvl1pPr>
          </a:lstStyle>
          <a:p>
            <a:r>
              <a:rPr lang="en-US" noProof="0"/>
              <a:t>Click to edit Master title style</a:t>
            </a:r>
          </a:p>
        </p:txBody>
      </p:sp>
      <p:sp>
        <p:nvSpPr>
          <p:cNvPr id="25" name="Text Placeholder 24">
            <a:extLst>
              <a:ext uri="{FF2B5EF4-FFF2-40B4-BE49-F238E27FC236}">
                <a16:creationId xmlns:a16="http://schemas.microsoft.com/office/drawing/2014/main" id="{2349526F-21BB-B06B-612E-8AAA322B41DD}"/>
              </a:ext>
            </a:extLst>
          </p:cNvPr>
          <p:cNvSpPr>
            <a:spLocks noGrp="1"/>
          </p:cNvSpPr>
          <p:nvPr>
            <p:ph type="body" sz="quarter" idx="14"/>
          </p:nvPr>
        </p:nvSpPr>
        <p:spPr>
          <a:xfrm>
            <a:off x="565816"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23" name="Picture Placeholder 22">
            <a:extLst>
              <a:ext uri="{FF2B5EF4-FFF2-40B4-BE49-F238E27FC236}">
                <a16:creationId xmlns:a16="http://schemas.microsoft.com/office/drawing/2014/main" id="{99DE91A1-A01A-B800-F6EB-C013020202CF}"/>
              </a:ext>
            </a:extLst>
          </p:cNvPr>
          <p:cNvSpPr>
            <a:spLocks noGrp="1"/>
          </p:cNvSpPr>
          <p:nvPr>
            <p:ph type="pic" sz="quarter" idx="13"/>
          </p:nvPr>
        </p:nvSpPr>
        <p:spPr>
          <a:xfrm>
            <a:off x="579532"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28" name="Text Placeholder 26">
            <a:extLst>
              <a:ext uri="{FF2B5EF4-FFF2-40B4-BE49-F238E27FC236}">
                <a16:creationId xmlns:a16="http://schemas.microsoft.com/office/drawing/2014/main" id="{733EF8C8-3849-9C80-1F6E-7038D1134789}"/>
              </a:ext>
            </a:extLst>
          </p:cNvPr>
          <p:cNvSpPr>
            <a:spLocks noGrp="1"/>
          </p:cNvSpPr>
          <p:nvPr>
            <p:ph type="body" sz="quarter" idx="15"/>
          </p:nvPr>
        </p:nvSpPr>
        <p:spPr>
          <a:xfrm>
            <a:off x="580220" y="3584901"/>
            <a:ext cx="2514600" cy="274320"/>
          </a:xfrm>
        </p:spPr>
        <p:txBody>
          <a:bodyPr/>
          <a:lstStyle>
            <a:lvl1pPr marL="0" indent="0" algn="ctr">
              <a:buNone/>
              <a:defRPr sz="1200"/>
            </a:lvl1pPr>
          </a:lstStyle>
          <a:p>
            <a:pPr lvl="0"/>
            <a:r>
              <a:rPr lang="en-US" noProof="0"/>
              <a:t>Click to edit Master text styles</a:t>
            </a:r>
          </a:p>
        </p:txBody>
      </p:sp>
      <p:sp>
        <p:nvSpPr>
          <p:cNvPr id="46" name="Text Placeholder 24">
            <a:extLst>
              <a:ext uri="{FF2B5EF4-FFF2-40B4-BE49-F238E27FC236}">
                <a16:creationId xmlns:a16="http://schemas.microsoft.com/office/drawing/2014/main" id="{F27A4420-EB9D-589B-DE9E-4CFCC6B25A6E}"/>
              </a:ext>
            </a:extLst>
          </p:cNvPr>
          <p:cNvSpPr>
            <a:spLocks noGrp="1"/>
          </p:cNvSpPr>
          <p:nvPr>
            <p:ph type="body" sz="quarter" idx="25"/>
          </p:nvPr>
        </p:nvSpPr>
        <p:spPr>
          <a:xfrm>
            <a:off x="565816"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57" name="Picture Placeholder 22">
            <a:extLst>
              <a:ext uri="{FF2B5EF4-FFF2-40B4-BE49-F238E27FC236}">
                <a16:creationId xmlns:a16="http://schemas.microsoft.com/office/drawing/2014/main" id="{D76F8DA4-2C9A-48DE-DB4A-045A11601F4C}"/>
              </a:ext>
            </a:extLst>
          </p:cNvPr>
          <p:cNvSpPr>
            <a:spLocks noGrp="1"/>
          </p:cNvSpPr>
          <p:nvPr>
            <p:ph type="pic" sz="quarter" idx="36"/>
          </p:nvPr>
        </p:nvSpPr>
        <p:spPr>
          <a:xfrm>
            <a:off x="579532"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47" name="Text Placeholder 26">
            <a:extLst>
              <a:ext uri="{FF2B5EF4-FFF2-40B4-BE49-F238E27FC236}">
                <a16:creationId xmlns:a16="http://schemas.microsoft.com/office/drawing/2014/main" id="{010C7458-97A7-97A1-88E7-1D3194A7EA4C}"/>
              </a:ext>
            </a:extLst>
          </p:cNvPr>
          <p:cNvSpPr>
            <a:spLocks noGrp="1"/>
          </p:cNvSpPr>
          <p:nvPr>
            <p:ph type="body" sz="quarter" idx="26"/>
          </p:nvPr>
        </p:nvSpPr>
        <p:spPr>
          <a:xfrm>
            <a:off x="580220" y="5947269"/>
            <a:ext cx="2514600" cy="274320"/>
          </a:xfrm>
        </p:spPr>
        <p:txBody>
          <a:bodyPr/>
          <a:lstStyle>
            <a:lvl1pPr marL="0" indent="0" algn="ctr">
              <a:buNone/>
              <a:defRPr sz="1200"/>
            </a:lvl1pPr>
          </a:lstStyle>
          <a:p>
            <a:pPr lvl="0"/>
            <a:r>
              <a:rPr lang="en-US" noProof="0"/>
              <a:t>Click to edit Master text styles</a:t>
            </a:r>
          </a:p>
        </p:txBody>
      </p:sp>
      <p:sp>
        <p:nvSpPr>
          <p:cNvPr id="29" name="Text Placeholder 24">
            <a:extLst>
              <a:ext uri="{FF2B5EF4-FFF2-40B4-BE49-F238E27FC236}">
                <a16:creationId xmlns:a16="http://schemas.microsoft.com/office/drawing/2014/main" id="{32F8A8CA-E278-E129-A09C-8C4B7CCA2DE2}"/>
              </a:ext>
            </a:extLst>
          </p:cNvPr>
          <p:cNvSpPr>
            <a:spLocks noGrp="1"/>
          </p:cNvSpPr>
          <p:nvPr>
            <p:ph type="body" sz="quarter" idx="16"/>
          </p:nvPr>
        </p:nvSpPr>
        <p:spPr>
          <a:xfrm>
            <a:off x="3419856"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30" name="Picture Placeholder 22">
            <a:extLst>
              <a:ext uri="{FF2B5EF4-FFF2-40B4-BE49-F238E27FC236}">
                <a16:creationId xmlns:a16="http://schemas.microsoft.com/office/drawing/2014/main" id="{3CFBF841-C094-5FA8-63F2-F5DA37C0359A}"/>
              </a:ext>
            </a:extLst>
          </p:cNvPr>
          <p:cNvSpPr>
            <a:spLocks noGrp="1"/>
          </p:cNvSpPr>
          <p:nvPr>
            <p:ph type="pic" sz="quarter" idx="17"/>
          </p:nvPr>
        </p:nvSpPr>
        <p:spPr>
          <a:xfrm>
            <a:off x="3433572"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31" name="Text Placeholder 26">
            <a:extLst>
              <a:ext uri="{FF2B5EF4-FFF2-40B4-BE49-F238E27FC236}">
                <a16:creationId xmlns:a16="http://schemas.microsoft.com/office/drawing/2014/main" id="{C76BA571-FE5C-F5F7-9056-20BD57DA6789}"/>
              </a:ext>
            </a:extLst>
          </p:cNvPr>
          <p:cNvSpPr>
            <a:spLocks noGrp="1"/>
          </p:cNvSpPr>
          <p:nvPr>
            <p:ph type="body" sz="quarter" idx="18"/>
          </p:nvPr>
        </p:nvSpPr>
        <p:spPr>
          <a:xfrm>
            <a:off x="3419856" y="3584901"/>
            <a:ext cx="2514600" cy="274320"/>
          </a:xfrm>
        </p:spPr>
        <p:txBody>
          <a:bodyPr/>
          <a:lstStyle>
            <a:lvl1pPr marL="0" indent="0" algn="ctr">
              <a:buNone/>
              <a:defRPr sz="1200"/>
            </a:lvl1pPr>
          </a:lstStyle>
          <a:p>
            <a:pPr lvl="0"/>
            <a:r>
              <a:rPr lang="en-US" noProof="0"/>
              <a:t>Click to edit Master text styles</a:t>
            </a:r>
          </a:p>
        </p:txBody>
      </p:sp>
      <p:sp>
        <p:nvSpPr>
          <p:cNvPr id="48" name="Text Placeholder 24">
            <a:extLst>
              <a:ext uri="{FF2B5EF4-FFF2-40B4-BE49-F238E27FC236}">
                <a16:creationId xmlns:a16="http://schemas.microsoft.com/office/drawing/2014/main" id="{27F73601-DBA6-A721-D6BF-321A387810A8}"/>
              </a:ext>
            </a:extLst>
          </p:cNvPr>
          <p:cNvSpPr>
            <a:spLocks noGrp="1"/>
          </p:cNvSpPr>
          <p:nvPr>
            <p:ph type="body" sz="quarter" idx="27"/>
          </p:nvPr>
        </p:nvSpPr>
        <p:spPr>
          <a:xfrm>
            <a:off x="3419856"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49" name="Picture Placeholder 22">
            <a:extLst>
              <a:ext uri="{FF2B5EF4-FFF2-40B4-BE49-F238E27FC236}">
                <a16:creationId xmlns:a16="http://schemas.microsoft.com/office/drawing/2014/main" id="{060504F7-2F69-FC38-B09C-5DCA35CD85A9}"/>
              </a:ext>
            </a:extLst>
          </p:cNvPr>
          <p:cNvSpPr>
            <a:spLocks noGrp="1"/>
          </p:cNvSpPr>
          <p:nvPr>
            <p:ph type="pic" sz="quarter" idx="28"/>
          </p:nvPr>
        </p:nvSpPr>
        <p:spPr>
          <a:xfrm>
            <a:off x="3433572"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50" name="Text Placeholder 26">
            <a:extLst>
              <a:ext uri="{FF2B5EF4-FFF2-40B4-BE49-F238E27FC236}">
                <a16:creationId xmlns:a16="http://schemas.microsoft.com/office/drawing/2014/main" id="{3843A45B-37B6-D773-B219-9EBAD5F19532}"/>
              </a:ext>
            </a:extLst>
          </p:cNvPr>
          <p:cNvSpPr>
            <a:spLocks noGrp="1"/>
          </p:cNvSpPr>
          <p:nvPr>
            <p:ph type="body" sz="quarter" idx="29"/>
          </p:nvPr>
        </p:nvSpPr>
        <p:spPr>
          <a:xfrm>
            <a:off x="3419856" y="5947269"/>
            <a:ext cx="2514600" cy="274320"/>
          </a:xfrm>
        </p:spPr>
        <p:txBody>
          <a:bodyPr/>
          <a:lstStyle>
            <a:lvl1pPr marL="0" indent="0" algn="ctr">
              <a:buNone/>
              <a:defRPr sz="1200"/>
            </a:lvl1pPr>
          </a:lstStyle>
          <a:p>
            <a:pPr lvl="0"/>
            <a:r>
              <a:rPr lang="en-US" noProof="0"/>
              <a:t>Click to edit Master text styles</a:t>
            </a:r>
          </a:p>
        </p:txBody>
      </p:sp>
      <p:sp>
        <p:nvSpPr>
          <p:cNvPr id="32" name="Text Placeholder 24">
            <a:extLst>
              <a:ext uri="{FF2B5EF4-FFF2-40B4-BE49-F238E27FC236}">
                <a16:creationId xmlns:a16="http://schemas.microsoft.com/office/drawing/2014/main" id="{D7F9FC21-D881-DB86-4C69-C07821DCF3A7}"/>
              </a:ext>
            </a:extLst>
          </p:cNvPr>
          <p:cNvSpPr>
            <a:spLocks noGrp="1"/>
          </p:cNvSpPr>
          <p:nvPr>
            <p:ph type="body" sz="quarter" idx="19"/>
          </p:nvPr>
        </p:nvSpPr>
        <p:spPr>
          <a:xfrm>
            <a:off x="6263640"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33" name="Picture Placeholder 22">
            <a:extLst>
              <a:ext uri="{FF2B5EF4-FFF2-40B4-BE49-F238E27FC236}">
                <a16:creationId xmlns:a16="http://schemas.microsoft.com/office/drawing/2014/main" id="{FE2E99DA-5661-F860-9E54-9C42590265FD}"/>
              </a:ext>
            </a:extLst>
          </p:cNvPr>
          <p:cNvSpPr>
            <a:spLocks noGrp="1"/>
          </p:cNvSpPr>
          <p:nvPr>
            <p:ph type="pic" sz="quarter" idx="20"/>
          </p:nvPr>
        </p:nvSpPr>
        <p:spPr>
          <a:xfrm>
            <a:off x="6277356"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34" name="Text Placeholder 26">
            <a:extLst>
              <a:ext uri="{FF2B5EF4-FFF2-40B4-BE49-F238E27FC236}">
                <a16:creationId xmlns:a16="http://schemas.microsoft.com/office/drawing/2014/main" id="{99F1332D-1A76-8252-3A4A-73B5BE80BDA8}"/>
              </a:ext>
            </a:extLst>
          </p:cNvPr>
          <p:cNvSpPr>
            <a:spLocks noGrp="1"/>
          </p:cNvSpPr>
          <p:nvPr>
            <p:ph type="body" sz="quarter" idx="21"/>
          </p:nvPr>
        </p:nvSpPr>
        <p:spPr>
          <a:xfrm>
            <a:off x="6263640" y="3584901"/>
            <a:ext cx="2514600" cy="274320"/>
          </a:xfrm>
        </p:spPr>
        <p:txBody>
          <a:bodyPr/>
          <a:lstStyle>
            <a:lvl1pPr marL="0" indent="0" algn="ctr">
              <a:buNone/>
              <a:defRPr sz="1200"/>
            </a:lvl1pPr>
          </a:lstStyle>
          <a:p>
            <a:pPr lvl="0"/>
            <a:r>
              <a:rPr lang="en-US" noProof="0"/>
              <a:t>Click to edit Master text styles</a:t>
            </a:r>
          </a:p>
        </p:txBody>
      </p:sp>
      <p:sp>
        <p:nvSpPr>
          <p:cNvPr id="51" name="Text Placeholder 24">
            <a:extLst>
              <a:ext uri="{FF2B5EF4-FFF2-40B4-BE49-F238E27FC236}">
                <a16:creationId xmlns:a16="http://schemas.microsoft.com/office/drawing/2014/main" id="{E5E9A104-54F0-5100-0B27-DBD2DF206786}"/>
              </a:ext>
            </a:extLst>
          </p:cNvPr>
          <p:cNvSpPr>
            <a:spLocks noGrp="1"/>
          </p:cNvSpPr>
          <p:nvPr>
            <p:ph type="body" sz="quarter" idx="30"/>
          </p:nvPr>
        </p:nvSpPr>
        <p:spPr>
          <a:xfrm>
            <a:off x="6263640"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52" name="Picture Placeholder 22">
            <a:extLst>
              <a:ext uri="{FF2B5EF4-FFF2-40B4-BE49-F238E27FC236}">
                <a16:creationId xmlns:a16="http://schemas.microsoft.com/office/drawing/2014/main" id="{23469072-7775-90E2-6C92-C6D03C1DACB0}"/>
              </a:ext>
            </a:extLst>
          </p:cNvPr>
          <p:cNvSpPr>
            <a:spLocks noGrp="1"/>
          </p:cNvSpPr>
          <p:nvPr>
            <p:ph type="pic" sz="quarter" idx="31"/>
          </p:nvPr>
        </p:nvSpPr>
        <p:spPr>
          <a:xfrm>
            <a:off x="6277356"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53" name="Text Placeholder 26">
            <a:extLst>
              <a:ext uri="{FF2B5EF4-FFF2-40B4-BE49-F238E27FC236}">
                <a16:creationId xmlns:a16="http://schemas.microsoft.com/office/drawing/2014/main" id="{BF06B9AA-555D-874C-1198-B3ED9EBC7140}"/>
              </a:ext>
            </a:extLst>
          </p:cNvPr>
          <p:cNvSpPr>
            <a:spLocks noGrp="1"/>
          </p:cNvSpPr>
          <p:nvPr>
            <p:ph type="body" sz="quarter" idx="32"/>
          </p:nvPr>
        </p:nvSpPr>
        <p:spPr>
          <a:xfrm>
            <a:off x="6263640" y="5947269"/>
            <a:ext cx="2514600" cy="274320"/>
          </a:xfrm>
        </p:spPr>
        <p:txBody>
          <a:bodyPr/>
          <a:lstStyle>
            <a:lvl1pPr marL="0" indent="0" algn="ctr">
              <a:buNone/>
              <a:defRPr sz="1200"/>
            </a:lvl1pPr>
          </a:lstStyle>
          <a:p>
            <a:pPr lvl="0"/>
            <a:r>
              <a:rPr lang="en-US" noProof="0"/>
              <a:t>Click to edit Master text styles</a:t>
            </a:r>
          </a:p>
        </p:txBody>
      </p:sp>
      <p:sp>
        <p:nvSpPr>
          <p:cNvPr id="35" name="Text Placeholder 24">
            <a:extLst>
              <a:ext uri="{FF2B5EF4-FFF2-40B4-BE49-F238E27FC236}">
                <a16:creationId xmlns:a16="http://schemas.microsoft.com/office/drawing/2014/main" id="{47253530-631C-01D6-E4D5-53EA91819AC5}"/>
              </a:ext>
            </a:extLst>
          </p:cNvPr>
          <p:cNvSpPr>
            <a:spLocks noGrp="1"/>
          </p:cNvSpPr>
          <p:nvPr>
            <p:ph type="body" sz="quarter" idx="22"/>
          </p:nvPr>
        </p:nvSpPr>
        <p:spPr>
          <a:xfrm>
            <a:off x="9107424" y="186537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36" name="Picture Placeholder 22">
            <a:extLst>
              <a:ext uri="{FF2B5EF4-FFF2-40B4-BE49-F238E27FC236}">
                <a16:creationId xmlns:a16="http://schemas.microsoft.com/office/drawing/2014/main" id="{2087F48D-BCD6-2370-DFEB-3DC855770580}"/>
              </a:ext>
            </a:extLst>
          </p:cNvPr>
          <p:cNvSpPr>
            <a:spLocks noGrp="1"/>
          </p:cNvSpPr>
          <p:nvPr>
            <p:ph type="pic" sz="quarter" idx="23"/>
          </p:nvPr>
        </p:nvSpPr>
        <p:spPr>
          <a:xfrm>
            <a:off x="9121140" y="1874520"/>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37" name="Text Placeholder 26">
            <a:extLst>
              <a:ext uri="{FF2B5EF4-FFF2-40B4-BE49-F238E27FC236}">
                <a16:creationId xmlns:a16="http://schemas.microsoft.com/office/drawing/2014/main" id="{2730E53E-4C0B-1C22-8754-2D69B55DF375}"/>
              </a:ext>
            </a:extLst>
          </p:cNvPr>
          <p:cNvSpPr>
            <a:spLocks noGrp="1"/>
          </p:cNvSpPr>
          <p:nvPr>
            <p:ph type="body" sz="quarter" idx="24"/>
          </p:nvPr>
        </p:nvSpPr>
        <p:spPr>
          <a:xfrm>
            <a:off x="9107424" y="3584901"/>
            <a:ext cx="2514600" cy="274320"/>
          </a:xfrm>
        </p:spPr>
        <p:txBody>
          <a:bodyPr/>
          <a:lstStyle>
            <a:lvl1pPr marL="0" indent="0" algn="ctr">
              <a:buNone/>
              <a:defRPr sz="1200"/>
            </a:lvl1pPr>
          </a:lstStyle>
          <a:p>
            <a:pPr lvl="0"/>
            <a:r>
              <a:rPr lang="en-US" noProof="0"/>
              <a:t>Click to edit Master text styles</a:t>
            </a:r>
          </a:p>
        </p:txBody>
      </p:sp>
      <p:sp>
        <p:nvSpPr>
          <p:cNvPr id="54" name="Text Placeholder 24">
            <a:extLst>
              <a:ext uri="{FF2B5EF4-FFF2-40B4-BE49-F238E27FC236}">
                <a16:creationId xmlns:a16="http://schemas.microsoft.com/office/drawing/2014/main" id="{9690986C-4F11-A46D-923C-CCC08AB6CB76}"/>
              </a:ext>
            </a:extLst>
          </p:cNvPr>
          <p:cNvSpPr>
            <a:spLocks noGrp="1"/>
          </p:cNvSpPr>
          <p:nvPr>
            <p:ph type="body" sz="quarter" idx="33"/>
          </p:nvPr>
        </p:nvSpPr>
        <p:spPr>
          <a:xfrm>
            <a:off x="9107424" y="4242816"/>
            <a:ext cx="2514600" cy="2084832"/>
          </a:xfrm>
          <a:solidFill>
            <a:schemeClr val="accent5"/>
          </a:solidFill>
          <a:ln w="25400">
            <a:solidFill>
              <a:schemeClr val="dk1"/>
            </a:solidFill>
          </a:ln>
        </p:spPr>
        <p:txBody>
          <a:bodyPr tIns="1490472"/>
          <a:lstStyle>
            <a:lvl1pPr marL="0" indent="0" algn="ctr">
              <a:buFont typeface="Arial" panose="020B0604020202020204" pitchFamily="34" charset="0"/>
              <a:buNone/>
              <a:defRPr sz="1600">
                <a:latin typeface="+mj-lt"/>
              </a:defRPr>
            </a:lvl1pPr>
          </a:lstStyle>
          <a:p>
            <a:pPr lvl="0"/>
            <a:r>
              <a:rPr lang="en-US" noProof="0"/>
              <a:t>Click to edit Master text styles</a:t>
            </a:r>
          </a:p>
        </p:txBody>
      </p:sp>
      <p:sp>
        <p:nvSpPr>
          <p:cNvPr id="55" name="Picture Placeholder 22">
            <a:extLst>
              <a:ext uri="{FF2B5EF4-FFF2-40B4-BE49-F238E27FC236}">
                <a16:creationId xmlns:a16="http://schemas.microsoft.com/office/drawing/2014/main" id="{A4293B55-9185-9732-2F46-4B62C7F1F21E}"/>
              </a:ext>
            </a:extLst>
          </p:cNvPr>
          <p:cNvSpPr>
            <a:spLocks noGrp="1"/>
          </p:cNvSpPr>
          <p:nvPr>
            <p:ph type="pic" sz="quarter" idx="34"/>
          </p:nvPr>
        </p:nvSpPr>
        <p:spPr>
          <a:xfrm>
            <a:off x="9121140" y="4242816"/>
            <a:ext cx="2487168" cy="1280160"/>
          </a:xfrm>
          <a:ln w="25400">
            <a:solidFill>
              <a:schemeClr val="tx1"/>
            </a:solidFill>
          </a:ln>
        </p:spPr>
        <p:txBody>
          <a:bodyPr anchor="ctr"/>
          <a:lstStyle>
            <a:lvl1pPr marL="0" indent="0" algn="ctr">
              <a:buNone/>
              <a:defRPr sz="1600"/>
            </a:lvl1pPr>
          </a:lstStyle>
          <a:p>
            <a:r>
              <a:rPr lang="en-US" noProof="0"/>
              <a:t>Click icon to add picture</a:t>
            </a:r>
          </a:p>
        </p:txBody>
      </p:sp>
      <p:sp>
        <p:nvSpPr>
          <p:cNvPr id="56" name="Text Placeholder 26">
            <a:extLst>
              <a:ext uri="{FF2B5EF4-FFF2-40B4-BE49-F238E27FC236}">
                <a16:creationId xmlns:a16="http://schemas.microsoft.com/office/drawing/2014/main" id="{B8529D99-B7B2-6411-E928-9FA204E3842A}"/>
              </a:ext>
            </a:extLst>
          </p:cNvPr>
          <p:cNvSpPr>
            <a:spLocks noGrp="1"/>
          </p:cNvSpPr>
          <p:nvPr>
            <p:ph type="body" sz="quarter" idx="35"/>
          </p:nvPr>
        </p:nvSpPr>
        <p:spPr>
          <a:xfrm>
            <a:off x="9107424" y="5947269"/>
            <a:ext cx="2514600" cy="274320"/>
          </a:xfrm>
        </p:spPr>
        <p:txBody>
          <a:bodyPr/>
          <a:lstStyle>
            <a:lvl1pPr marL="0" indent="0" algn="ctr">
              <a:buNone/>
              <a:defRPr sz="1200"/>
            </a:lvl1pPr>
          </a:lstStyle>
          <a:p>
            <a:pPr lvl="0"/>
            <a:r>
              <a:rPr lang="en-US" noProof="0"/>
              <a:t>Click to edit Master text styles</a:t>
            </a:r>
          </a:p>
        </p:txBody>
      </p:sp>
    </p:spTree>
    <p:extLst>
      <p:ext uri="{BB962C8B-B14F-4D97-AF65-F5344CB8AC3E}">
        <p14:creationId xmlns:p14="http://schemas.microsoft.com/office/powerpoint/2010/main" val="222061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Lis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9EB71-EE42-930D-4E54-FA0F44BD2D36}"/>
              </a:ext>
            </a:extLst>
          </p:cNvPr>
          <p:cNvSpPr>
            <a:spLocks noGrp="1"/>
          </p:cNvSpPr>
          <p:nvPr>
            <p:ph type="title"/>
          </p:nvPr>
        </p:nvSpPr>
        <p:spPr>
          <a:xfrm>
            <a:off x="731520" y="1947672"/>
            <a:ext cx="3209544" cy="2862072"/>
          </a:xfrm>
        </p:spPr>
        <p:txBody>
          <a:bodyPr anchor="ctr"/>
          <a:lstStyle>
            <a:lvl1pPr algn="l">
              <a:defRPr/>
            </a:lvl1pPr>
          </a:lstStyle>
          <a:p>
            <a:r>
              <a:rPr lang="en-US" noProof="0"/>
              <a:t>Click to edit Master title style</a:t>
            </a:r>
          </a:p>
        </p:txBody>
      </p:sp>
      <p:sp>
        <p:nvSpPr>
          <p:cNvPr id="7" name="Google Shape;1247;p56">
            <a:extLst>
              <a:ext uri="{FF2B5EF4-FFF2-40B4-BE49-F238E27FC236}">
                <a16:creationId xmlns:a16="http://schemas.microsoft.com/office/drawing/2014/main" id="{1A52F175-2E39-E9BE-B4DF-67098DB248AA}"/>
              </a:ext>
            </a:extLst>
          </p:cNvPr>
          <p:cNvSpPr/>
          <p:nvPr userDrawn="1"/>
        </p:nvSpPr>
        <p:spPr>
          <a:xfrm>
            <a:off x="5607119" y="347046"/>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accent2"/>
              </a:solidFill>
              <a:latin typeface="+mj-lt"/>
              <a:ea typeface="Karla"/>
              <a:cs typeface="Karla"/>
              <a:sym typeface="Karla"/>
            </a:endParaRPr>
          </a:p>
        </p:txBody>
      </p:sp>
      <p:sp>
        <p:nvSpPr>
          <p:cNvPr id="9" name="Google Shape;1264;p56">
            <a:extLst>
              <a:ext uri="{FF2B5EF4-FFF2-40B4-BE49-F238E27FC236}">
                <a16:creationId xmlns:a16="http://schemas.microsoft.com/office/drawing/2014/main" id="{CE3B3000-733D-1995-D39A-E659E5A429CC}"/>
              </a:ext>
            </a:extLst>
          </p:cNvPr>
          <p:cNvSpPr/>
          <p:nvPr userDrawn="1"/>
        </p:nvSpPr>
        <p:spPr>
          <a:xfrm>
            <a:off x="5607119" y="1623673"/>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1" name="Google Shape;1278;p56">
            <a:extLst>
              <a:ext uri="{FF2B5EF4-FFF2-40B4-BE49-F238E27FC236}">
                <a16:creationId xmlns:a16="http://schemas.microsoft.com/office/drawing/2014/main" id="{F1BC0AB2-17DA-D97E-3052-DA48D80F7428}"/>
              </a:ext>
            </a:extLst>
          </p:cNvPr>
          <p:cNvSpPr/>
          <p:nvPr userDrawn="1"/>
        </p:nvSpPr>
        <p:spPr>
          <a:xfrm>
            <a:off x="5607119" y="2925956"/>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3" name="Google Shape;1278;p56">
            <a:extLst>
              <a:ext uri="{FF2B5EF4-FFF2-40B4-BE49-F238E27FC236}">
                <a16:creationId xmlns:a16="http://schemas.microsoft.com/office/drawing/2014/main" id="{C860490F-E3DB-3E9F-0AC6-F04949DC59C3}"/>
              </a:ext>
            </a:extLst>
          </p:cNvPr>
          <p:cNvSpPr/>
          <p:nvPr userDrawn="1"/>
        </p:nvSpPr>
        <p:spPr>
          <a:xfrm>
            <a:off x="5607120" y="4223036"/>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5" name="Google Shape;1278;p56">
            <a:extLst>
              <a:ext uri="{FF2B5EF4-FFF2-40B4-BE49-F238E27FC236}">
                <a16:creationId xmlns:a16="http://schemas.microsoft.com/office/drawing/2014/main" id="{522E5778-EA03-EFC4-08AA-ECB1C07ED56E}"/>
              </a:ext>
            </a:extLst>
          </p:cNvPr>
          <p:cNvSpPr/>
          <p:nvPr userDrawn="1"/>
        </p:nvSpPr>
        <p:spPr>
          <a:xfrm>
            <a:off x="5607120" y="5519473"/>
            <a:ext cx="6281928" cy="103974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17" name="Google Shape;1268;p56">
            <a:extLst>
              <a:ext uri="{FF2B5EF4-FFF2-40B4-BE49-F238E27FC236}">
                <a16:creationId xmlns:a16="http://schemas.microsoft.com/office/drawing/2014/main" id="{EEA0BE49-92E1-A1A3-40E0-DDAA5511F637}"/>
              </a:ext>
            </a:extLst>
          </p:cNvPr>
          <p:cNvSpPr/>
          <p:nvPr userDrawn="1"/>
        </p:nvSpPr>
        <p:spPr>
          <a:xfrm>
            <a:off x="4348745" y="1637743"/>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9" name="Google Shape;1282;p56">
            <a:extLst>
              <a:ext uri="{FF2B5EF4-FFF2-40B4-BE49-F238E27FC236}">
                <a16:creationId xmlns:a16="http://schemas.microsoft.com/office/drawing/2014/main" id="{DF15F1EC-1D2B-FF49-7785-26BC7083A07C}"/>
              </a:ext>
            </a:extLst>
          </p:cNvPr>
          <p:cNvSpPr/>
          <p:nvPr userDrawn="1"/>
        </p:nvSpPr>
        <p:spPr>
          <a:xfrm>
            <a:off x="4348745" y="2927249"/>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1" name="Google Shape;1282;p56">
            <a:extLst>
              <a:ext uri="{FF2B5EF4-FFF2-40B4-BE49-F238E27FC236}">
                <a16:creationId xmlns:a16="http://schemas.microsoft.com/office/drawing/2014/main" id="{BE3FDD69-3D60-CF6B-97A3-7B2C1AE3100A}"/>
              </a:ext>
            </a:extLst>
          </p:cNvPr>
          <p:cNvSpPr/>
          <p:nvPr userDrawn="1"/>
        </p:nvSpPr>
        <p:spPr>
          <a:xfrm>
            <a:off x="4348745" y="4277006"/>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3" name="Google Shape;1282;p56">
            <a:extLst>
              <a:ext uri="{FF2B5EF4-FFF2-40B4-BE49-F238E27FC236}">
                <a16:creationId xmlns:a16="http://schemas.microsoft.com/office/drawing/2014/main" id="{E3BB1E5B-DA10-B332-D4B8-D551C3053C53}"/>
              </a:ext>
            </a:extLst>
          </p:cNvPr>
          <p:cNvSpPr/>
          <p:nvPr userDrawn="1"/>
        </p:nvSpPr>
        <p:spPr>
          <a:xfrm>
            <a:off x="4348745" y="5568541"/>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5" name="Google Shape;1251;p56">
            <a:extLst>
              <a:ext uri="{FF2B5EF4-FFF2-40B4-BE49-F238E27FC236}">
                <a16:creationId xmlns:a16="http://schemas.microsoft.com/office/drawing/2014/main" id="{8D887B7F-9EBA-E7B8-64CE-5EAB1DF08E19}"/>
              </a:ext>
            </a:extLst>
          </p:cNvPr>
          <p:cNvSpPr/>
          <p:nvPr userDrawn="1"/>
        </p:nvSpPr>
        <p:spPr>
          <a:xfrm>
            <a:off x="4348745" y="361116"/>
            <a:ext cx="969865" cy="969865"/>
          </a:xfrm>
          <a:prstGeom prst="ellipse">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7" name="Google Shape;1248;p56">
            <a:extLst>
              <a:ext uri="{FF2B5EF4-FFF2-40B4-BE49-F238E27FC236}">
                <a16:creationId xmlns:a16="http://schemas.microsoft.com/office/drawing/2014/main" id="{5AC86C31-7E67-B4EC-1AE0-291ED77F2214}"/>
              </a:ext>
            </a:extLst>
          </p:cNvPr>
          <p:cNvSpPr/>
          <p:nvPr userDrawn="1"/>
        </p:nvSpPr>
        <p:spPr>
          <a:xfrm>
            <a:off x="5512393" y="241430"/>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29" name="Google Shape;1265;p56">
            <a:extLst>
              <a:ext uri="{FF2B5EF4-FFF2-40B4-BE49-F238E27FC236}">
                <a16:creationId xmlns:a16="http://schemas.microsoft.com/office/drawing/2014/main" id="{A7BF8E2B-5184-B584-D484-7D82C9DA6C41}"/>
              </a:ext>
            </a:extLst>
          </p:cNvPr>
          <p:cNvSpPr/>
          <p:nvPr userDrawn="1"/>
        </p:nvSpPr>
        <p:spPr>
          <a:xfrm>
            <a:off x="5512393" y="1518057"/>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1" name="Google Shape;1279;p56">
            <a:extLst>
              <a:ext uri="{FF2B5EF4-FFF2-40B4-BE49-F238E27FC236}">
                <a16:creationId xmlns:a16="http://schemas.microsoft.com/office/drawing/2014/main" id="{9E808B73-94D7-57E7-3837-3DA718162E5B}"/>
              </a:ext>
            </a:extLst>
          </p:cNvPr>
          <p:cNvSpPr/>
          <p:nvPr userDrawn="1"/>
        </p:nvSpPr>
        <p:spPr>
          <a:xfrm>
            <a:off x="5512393" y="2807563"/>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3" name="Google Shape;1279;p56">
            <a:extLst>
              <a:ext uri="{FF2B5EF4-FFF2-40B4-BE49-F238E27FC236}">
                <a16:creationId xmlns:a16="http://schemas.microsoft.com/office/drawing/2014/main" id="{F340E0DF-98FD-EA55-7B4B-8E58FC5CFCDA}"/>
              </a:ext>
            </a:extLst>
          </p:cNvPr>
          <p:cNvSpPr/>
          <p:nvPr userDrawn="1"/>
        </p:nvSpPr>
        <p:spPr>
          <a:xfrm>
            <a:off x="5512394" y="4117420"/>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5" name="Google Shape;1279;p56">
            <a:extLst>
              <a:ext uri="{FF2B5EF4-FFF2-40B4-BE49-F238E27FC236}">
                <a16:creationId xmlns:a16="http://schemas.microsoft.com/office/drawing/2014/main" id="{1F52D7F5-AD34-C5B1-EEA2-F711AD3A8C3F}"/>
              </a:ext>
            </a:extLst>
          </p:cNvPr>
          <p:cNvSpPr/>
          <p:nvPr userDrawn="1"/>
        </p:nvSpPr>
        <p:spPr>
          <a:xfrm>
            <a:off x="5512394" y="5413857"/>
            <a:ext cx="6281928" cy="1039748"/>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mj-lt"/>
              <a:ea typeface="Karla"/>
              <a:cs typeface="Karla"/>
              <a:sym typeface="Karla"/>
            </a:endParaRPr>
          </a:p>
        </p:txBody>
      </p:sp>
      <p:sp>
        <p:nvSpPr>
          <p:cNvPr id="37" name="Google Shape;1251;p56">
            <a:extLst>
              <a:ext uri="{FF2B5EF4-FFF2-40B4-BE49-F238E27FC236}">
                <a16:creationId xmlns:a16="http://schemas.microsoft.com/office/drawing/2014/main" id="{A4889AFC-C17E-6AF6-25D9-F977ACD04A9D}"/>
              </a:ext>
            </a:extLst>
          </p:cNvPr>
          <p:cNvSpPr/>
          <p:nvPr userDrawn="1"/>
        </p:nvSpPr>
        <p:spPr>
          <a:xfrm>
            <a:off x="4290632" y="303003"/>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39" name="Google Shape;1268;p56">
            <a:extLst>
              <a:ext uri="{FF2B5EF4-FFF2-40B4-BE49-F238E27FC236}">
                <a16:creationId xmlns:a16="http://schemas.microsoft.com/office/drawing/2014/main" id="{5E0F6889-9671-EA56-B88B-DBA6C149062C}"/>
              </a:ext>
            </a:extLst>
          </p:cNvPr>
          <p:cNvSpPr/>
          <p:nvPr userDrawn="1"/>
        </p:nvSpPr>
        <p:spPr>
          <a:xfrm>
            <a:off x="4290632" y="1579630"/>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1" name="Google Shape;1282;p56">
            <a:extLst>
              <a:ext uri="{FF2B5EF4-FFF2-40B4-BE49-F238E27FC236}">
                <a16:creationId xmlns:a16="http://schemas.microsoft.com/office/drawing/2014/main" id="{44CB8F8B-1D14-EA9D-117E-79BB0DB776E9}"/>
              </a:ext>
            </a:extLst>
          </p:cNvPr>
          <p:cNvSpPr/>
          <p:nvPr userDrawn="1"/>
        </p:nvSpPr>
        <p:spPr>
          <a:xfrm>
            <a:off x="4290632" y="2869136"/>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3" name="Google Shape;1282;p56">
            <a:extLst>
              <a:ext uri="{FF2B5EF4-FFF2-40B4-BE49-F238E27FC236}">
                <a16:creationId xmlns:a16="http://schemas.microsoft.com/office/drawing/2014/main" id="{9D8D9DEA-F6DA-EFDC-5DDF-946728969392}"/>
              </a:ext>
            </a:extLst>
          </p:cNvPr>
          <p:cNvSpPr/>
          <p:nvPr userDrawn="1"/>
        </p:nvSpPr>
        <p:spPr>
          <a:xfrm>
            <a:off x="4290632" y="4217824"/>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5" name="Google Shape;1282;p56">
            <a:extLst>
              <a:ext uri="{FF2B5EF4-FFF2-40B4-BE49-F238E27FC236}">
                <a16:creationId xmlns:a16="http://schemas.microsoft.com/office/drawing/2014/main" id="{5B83F600-A2A8-FC3E-235C-F63589027CEC}"/>
              </a:ext>
            </a:extLst>
          </p:cNvPr>
          <p:cNvSpPr/>
          <p:nvPr userDrawn="1"/>
        </p:nvSpPr>
        <p:spPr>
          <a:xfrm>
            <a:off x="4290632" y="5510428"/>
            <a:ext cx="969865" cy="969865"/>
          </a:xfrm>
          <a:prstGeom prst="ellipse">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47" name="Picture Placeholder 46">
            <a:extLst>
              <a:ext uri="{FF2B5EF4-FFF2-40B4-BE49-F238E27FC236}">
                <a16:creationId xmlns:a16="http://schemas.microsoft.com/office/drawing/2014/main" id="{3B37AA0A-CC3F-643E-4CA3-94EE9D0B955A}"/>
              </a:ext>
            </a:extLst>
          </p:cNvPr>
          <p:cNvSpPr>
            <a:spLocks noGrp="1"/>
          </p:cNvSpPr>
          <p:nvPr>
            <p:ph type="pic" sz="quarter" idx="10"/>
          </p:nvPr>
        </p:nvSpPr>
        <p:spPr>
          <a:xfrm>
            <a:off x="4455524" y="467895"/>
            <a:ext cx="640080" cy="640080"/>
          </a:xfrm>
        </p:spPr>
        <p:txBody>
          <a:bodyPr anchor="ctr"/>
          <a:lstStyle>
            <a:lvl1pPr marL="0" indent="0" algn="ctr">
              <a:buNone/>
              <a:defRPr sz="900"/>
            </a:lvl1pPr>
          </a:lstStyle>
          <a:p>
            <a:r>
              <a:rPr lang="en-US" noProof="0"/>
              <a:t>Click icon to add picture</a:t>
            </a:r>
          </a:p>
        </p:txBody>
      </p:sp>
      <p:sp>
        <p:nvSpPr>
          <p:cNvPr id="53" name="Text Placeholder 52">
            <a:extLst>
              <a:ext uri="{FF2B5EF4-FFF2-40B4-BE49-F238E27FC236}">
                <a16:creationId xmlns:a16="http://schemas.microsoft.com/office/drawing/2014/main" id="{04148F56-845C-40C8-5EFE-44B32FB55764}"/>
              </a:ext>
            </a:extLst>
          </p:cNvPr>
          <p:cNvSpPr>
            <a:spLocks noGrp="1"/>
          </p:cNvSpPr>
          <p:nvPr>
            <p:ph type="body" sz="quarter" idx="15"/>
          </p:nvPr>
        </p:nvSpPr>
        <p:spPr>
          <a:xfrm>
            <a:off x="5769864" y="457200"/>
            <a:ext cx="3840480" cy="338328"/>
          </a:xfrm>
        </p:spPr>
        <p:txBody>
          <a:bodyPr/>
          <a:lstStyle>
            <a:lvl1pPr marL="0" indent="0">
              <a:buNone/>
              <a:defRPr sz="2000">
                <a:latin typeface="+mj-lt"/>
              </a:defRPr>
            </a:lvl1pPr>
          </a:lstStyle>
          <a:p>
            <a:pPr lvl="0"/>
            <a:r>
              <a:rPr lang="en-US" noProof="0"/>
              <a:t>Click to edit Master text styles</a:t>
            </a:r>
          </a:p>
        </p:txBody>
      </p:sp>
      <p:sp>
        <p:nvSpPr>
          <p:cNvPr id="58" name="Text Placeholder 52">
            <a:extLst>
              <a:ext uri="{FF2B5EF4-FFF2-40B4-BE49-F238E27FC236}">
                <a16:creationId xmlns:a16="http://schemas.microsoft.com/office/drawing/2014/main" id="{6FAEB77B-C9AE-5EC8-3043-2C6C91015EF2}"/>
              </a:ext>
            </a:extLst>
          </p:cNvPr>
          <p:cNvSpPr>
            <a:spLocks noGrp="1"/>
          </p:cNvSpPr>
          <p:nvPr>
            <p:ph type="body" sz="quarter" idx="20"/>
          </p:nvPr>
        </p:nvSpPr>
        <p:spPr>
          <a:xfrm>
            <a:off x="5769864" y="780642"/>
            <a:ext cx="5029200" cy="338328"/>
          </a:xfrm>
        </p:spPr>
        <p:txBody>
          <a:bodyPr/>
          <a:lstStyle>
            <a:lvl1pPr marL="0" indent="0">
              <a:buNone/>
              <a:defRPr sz="1600">
                <a:latin typeface="+mn-lt"/>
              </a:defRPr>
            </a:lvl1pPr>
          </a:lstStyle>
          <a:p>
            <a:pPr lvl="0"/>
            <a:r>
              <a:rPr lang="en-US" noProof="0"/>
              <a:t>Click to edit Master text styles</a:t>
            </a:r>
          </a:p>
        </p:txBody>
      </p:sp>
      <p:sp>
        <p:nvSpPr>
          <p:cNvPr id="48" name="Picture Placeholder 46">
            <a:extLst>
              <a:ext uri="{FF2B5EF4-FFF2-40B4-BE49-F238E27FC236}">
                <a16:creationId xmlns:a16="http://schemas.microsoft.com/office/drawing/2014/main" id="{EA6CA3D6-A486-C220-D150-162068803F01}"/>
              </a:ext>
            </a:extLst>
          </p:cNvPr>
          <p:cNvSpPr>
            <a:spLocks noGrp="1"/>
          </p:cNvSpPr>
          <p:nvPr>
            <p:ph type="pic" sz="quarter" idx="11"/>
          </p:nvPr>
        </p:nvSpPr>
        <p:spPr>
          <a:xfrm>
            <a:off x="4455524" y="1744522"/>
            <a:ext cx="640080" cy="640080"/>
          </a:xfrm>
        </p:spPr>
        <p:txBody>
          <a:bodyPr anchor="ctr"/>
          <a:lstStyle>
            <a:lvl1pPr marL="0" indent="0" algn="ctr">
              <a:buNone/>
              <a:defRPr sz="900"/>
            </a:lvl1pPr>
          </a:lstStyle>
          <a:p>
            <a:r>
              <a:rPr lang="en-US" noProof="0"/>
              <a:t>Click icon to add picture</a:t>
            </a:r>
          </a:p>
        </p:txBody>
      </p:sp>
      <p:sp>
        <p:nvSpPr>
          <p:cNvPr id="54" name="Text Placeholder 52">
            <a:extLst>
              <a:ext uri="{FF2B5EF4-FFF2-40B4-BE49-F238E27FC236}">
                <a16:creationId xmlns:a16="http://schemas.microsoft.com/office/drawing/2014/main" id="{B70CC111-C404-5983-7E1A-758C72DA2151}"/>
              </a:ext>
            </a:extLst>
          </p:cNvPr>
          <p:cNvSpPr>
            <a:spLocks noGrp="1"/>
          </p:cNvSpPr>
          <p:nvPr>
            <p:ph type="body" sz="quarter" idx="16"/>
          </p:nvPr>
        </p:nvSpPr>
        <p:spPr>
          <a:xfrm>
            <a:off x="5769864" y="1746504"/>
            <a:ext cx="3840480" cy="338328"/>
          </a:xfrm>
        </p:spPr>
        <p:txBody>
          <a:bodyPr/>
          <a:lstStyle>
            <a:lvl1pPr marL="0" indent="0">
              <a:buNone/>
              <a:defRPr sz="2000">
                <a:latin typeface="+mj-lt"/>
              </a:defRPr>
            </a:lvl1pPr>
          </a:lstStyle>
          <a:p>
            <a:pPr lvl="0"/>
            <a:r>
              <a:rPr lang="en-US" noProof="0"/>
              <a:t>Click to edit Master text styles</a:t>
            </a:r>
          </a:p>
        </p:txBody>
      </p:sp>
      <p:sp>
        <p:nvSpPr>
          <p:cNvPr id="59" name="Text Placeholder 52">
            <a:extLst>
              <a:ext uri="{FF2B5EF4-FFF2-40B4-BE49-F238E27FC236}">
                <a16:creationId xmlns:a16="http://schemas.microsoft.com/office/drawing/2014/main" id="{0FACAEC0-F5EF-8921-74B5-2C775EC42E63}"/>
              </a:ext>
            </a:extLst>
          </p:cNvPr>
          <p:cNvSpPr>
            <a:spLocks noGrp="1"/>
          </p:cNvSpPr>
          <p:nvPr>
            <p:ph type="body" sz="quarter" idx="21"/>
          </p:nvPr>
        </p:nvSpPr>
        <p:spPr>
          <a:xfrm>
            <a:off x="5769864" y="2069946"/>
            <a:ext cx="5029200" cy="338328"/>
          </a:xfrm>
        </p:spPr>
        <p:txBody>
          <a:bodyPr/>
          <a:lstStyle>
            <a:lvl1pPr marL="0" indent="0">
              <a:buNone/>
              <a:defRPr sz="1600">
                <a:latin typeface="+mn-lt"/>
              </a:defRPr>
            </a:lvl1pPr>
          </a:lstStyle>
          <a:p>
            <a:pPr lvl="0"/>
            <a:r>
              <a:rPr lang="en-US" noProof="0"/>
              <a:t>Click to edit Master text styles</a:t>
            </a:r>
          </a:p>
        </p:txBody>
      </p:sp>
      <p:sp>
        <p:nvSpPr>
          <p:cNvPr id="49" name="Picture Placeholder 46">
            <a:extLst>
              <a:ext uri="{FF2B5EF4-FFF2-40B4-BE49-F238E27FC236}">
                <a16:creationId xmlns:a16="http://schemas.microsoft.com/office/drawing/2014/main" id="{D85BED76-EF8A-3369-FA46-11513F2D2231}"/>
              </a:ext>
            </a:extLst>
          </p:cNvPr>
          <p:cNvSpPr>
            <a:spLocks noGrp="1"/>
          </p:cNvSpPr>
          <p:nvPr>
            <p:ph type="pic" sz="quarter" idx="12"/>
          </p:nvPr>
        </p:nvSpPr>
        <p:spPr>
          <a:xfrm>
            <a:off x="4455524" y="3034028"/>
            <a:ext cx="640080" cy="640080"/>
          </a:xfrm>
        </p:spPr>
        <p:txBody>
          <a:bodyPr anchor="ctr"/>
          <a:lstStyle>
            <a:lvl1pPr marL="0" indent="0" algn="ctr">
              <a:buNone/>
              <a:defRPr sz="900"/>
            </a:lvl1pPr>
          </a:lstStyle>
          <a:p>
            <a:r>
              <a:rPr lang="en-US" noProof="0"/>
              <a:t>Click icon to add picture</a:t>
            </a:r>
          </a:p>
        </p:txBody>
      </p:sp>
      <p:sp>
        <p:nvSpPr>
          <p:cNvPr id="55" name="Text Placeholder 52">
            <a:extLst>
              <a:ext uri="{FF2B5EF4-FFF2-40B4-BE49-F238E27FC236}">
                <a16:creationId xmlns:a16="http://schemas.microsoft.com/office/drawing/2014/main" id="{3A752FC9-DE9C-9701-E24E-6F1AC075B16E}"/>
              </a:ext>
            </a:extLst>
          </p:cNvPr>
          <p:cNvSpPr>
            <a:spLocks noGrp="1"/>
          </p:cNvSpPr>
          <p:nvPr>
            <p:ph type="body" sz="quarter" idx="17"/>
          </p:nvPr>
        </p:nvSpPr>
        <p:spPr>
          <a:xfrm>
            <a:off x="5769864" y="3035808"/>
            <a:ext cx="3840480" cy="338328"/>
          </a:xfrm>
        </p:spPr>
        <p:txBody>
          <a:bodyPr/>
          <a:lstStyle>
            <a:lvl1pPr marL="0" indent="0">
              <a:buNone/>
              <a:defRPr sz="2000">
                <a:latin typeface="+mj-lt"/>
              </a:defRPr>
            </a:lvl1pPr>
          </a:lstStyle>
          <a:p>
            <a:pPr lvl="0"/>
            <a:r>
              <a:rPr lang="en-US" noProof="0"/>
              <a:t>Click to edit Master text styles</a:t>
            </a:r>
          </a:p>
        </p:txBody>
      </p:sp>
      <p:sp>
        <p:nvSpPr>
          <p:cNvPr id="60" name="Text Placeholder 52">
            <a:extLst>
              <a:ext uri="{FF2B5EF4-FFF2-40B4-BE49-F238E27FC236}">
                <a16:creationId xmlns:a16="http://schemas.microsoft.com/office/drawing/2014/main" id="{5CA64FAC-BAC1-519A-1252-ED8A726B6313}"/>
              </a:ext>
            </a:extLst>
          </p:cNvPr>
          <p:cNvSpPr>
            <a:spLocks noGrp="1"/>
          </p:cNvSpPr>
          <p:nvPr>
            <p:ph type="body" sz="quarter" idx="22"/>
          </p:nvPr>
        </p:nvSpPr>
        <p:spPr>
          <a:xfrm>
            <a:off x="5769864" y="3359250"/>
            <a:ext cx="5029200" cy="338328"/>
          </a:xfrm>
        </p:spPr>
        <p:txBody>
          <a:bodyPr/>
          <a:lstStyle>
            <a:lvl1pPr marL="0" indent="0">
              <a:buNone/>
              <a:defRPr sz="1600">
                <a:latin typeface="+mn-lt"/>
              </a:defRPr>
            </a:lvl1pPr>
          </a:lstStyle>
          <a:p>
            <a:pPr lvl="0"/>
            <a:r>
              <a:rPr lang="en-US" noProof="0"/>
              <a:t>Click to edit Master text styles</a:t>
            </a:r>
          </a:p>
        </p:txBody>
      </p:sp>
      <p:sp>
        <p:nvSpPr>
          <p:cNvPr id="50" name="Picture Placeholder 46">
            <a:extLst>
              <a:ext uri="{FF2B5EF4-FFF2-40B4-BE49-F238E27FC236}">
                <a16:creationId xmlns:a16="http://schemas.microsoft.com/office/drawing/2014/main" id="{5FF1804E-BBAF-5060-07A3-705BCCF0D7C5}"/>
              </a:ext>
            </a:extLst>
          </p:cNvPr>
          <p:cNvSpPr>
            <a:spLocks noGrp="1"/>
          </p:cNvSpPr>
          <p:nvPr>
            <p:ph type="pic" sz="quarter" idx="13"/>
          </p:nvPr>
        </p:nvSpPr>
        <p:spPr>
          <a:xfrm>
            <a:off x="4455524" y="4382716"/>
            <a:ext cx="640080" cy="640080"/>
          </a:xfrm>
        </p:spPr>
        <p:txBody>
          <a:bodyPr anchor="ctr"/>
          <a:lstStyle>
            <a:lvl1pPr marL="0" indent="0" algn="ctr">
              <a:buNone/>
              <a:defRPr sz="900"/>
            </a:lvl1pPr>
          </a:lstStyle>
          <a:p>
            <a:r>
              <a:rPr lang="en-US" noProof="0"/>
              <a:t>Click icon to add picture</a:t>
            </a:r>
          </a:p>
        </p:txBody>
      </p:sp>
      <p:sp>
        <p:nvSpPr>
          <p:cNvPr id="56" name="Text Placeholder 52">
            <a:extLst>
              <a:ext uri="{FF2B5EF4-FFF2-40B4-BE49-F238E27FC236}">
                <a16:creationId xmlns:a16="http://schemas.microsoft.com/office/drawing/2014/main" id="{D03AC44E-421F-94EE-DC26-D4F6FB1D5444}"/>
              </a:ext>
            </a:extLst>
          </p:cNvPr>
          <p:cNvSpPr>
            <a:spLocks noGrp="1"/>
          </p:cNvSpPr>
          <p:nvPr>
            <p:ph type="body" sz="quarter" idx="18"/>
          </p:nvPr>
        </p:nvSpPr>
        <p:spPr>
          <a:xfrm>
            <a:off x="5769864" y="4325112"/>
            <a:ext cx="3840480" cy="338328"/>
          </a:xfrm>
        </p:spPr>
        <p:txBody>
          <a:bodyPr/>
          <a:lstStyle>
            <a:lvl1pPr marL="0" indent="0">
              <a:buNone/>
              <a:defRPr sz="2000">
                <a:latin typeface="+mj-lt"/>
              </a:defRPr>
            </a:lvl1pPr>
          </a:lstStyle>
          <a:p>
            <a:pPr lvl="0"/>
            <a:r>
              <a:rPr lang="en-US" noProof="0"/>
              <a:t>Click to edit Master text styles</a:t>
            </a:r>
          </a:p>
        </p:txBody>
      </p:sp>
      <p:sp>
        <p:nvSpPr>
          <p:cNvPr id="61" name="Text Placeholder 52">
            <a:extLst>
              <a:ext uri="{FF2B5EF4-FFF2-40B4-BE49-F238E27FC236}">
                <a16:creationId xmlns:a16="http://schemas.microsoft.com/office/drawing/2014/main" id="{4806989D-2A9A-5590-1EF7-9BF0E1F4C43D}"/>
              </a:ext>
            </a:extLst>
          </p:cNvPr>
          <p:cNvSpPr>
            <a:spLocks noGrp="1"/>
          </p:cNvSpPr>
          <p:nvPr>
            <p:ph type="body" sz="quarter" idx="23"/>
          </p:nvPr>
        </p:nvSpPr>
        <p:spPr>
          <a:xfrm>
            <a:off x="5769864" y="4648554"/>
            <a:ext cx="5029200" cy="338328"/>
          </a:xfrm>
        </p:spPr>
        <p:txBody>
          <a:bodyPr/>
          <a:lstStyle>
            <a:lvl1pPr marL="0" indent="0">
              <a:buNone/>
              <a:defRPr sz="1600">
                <a:latin typeface="+mn-lt"/>
              </a:defRPr>
            </a:lvl1pPr>
          </a:lstStyle>
          <a:p>
            <a:pPr lvl="0"/>
            <a:r>
              <a:rPr lang="en-US" noProof="0"/>
              <a:t>Click to edit Master text styles</a:t>
            </a:r>
          </a:p>
        </p:txBody>
      </p:sp>
      <p:sp>
        <p:nvSpPr>
          <p:cNvPr id="51" name="Picture Placeholder 46">
            <a:extLst>
              <a:ext uri="{FF2B5EF4-FFF2-40B4-BE49-F238E27FC236}">
                <a16:creationId xmlns:a16="http://schemas.microsoft.com/office/drawing/2014/main" id="{C28AAD1A-4269-0A5C-7418-7DFC69060C90}"/>
              </a:ext>
            </a:extLst>
          </p:cNvPr>
          <p:cNvSpPr>
            <a:spLocks noGrp="1"/>
          </p:cNvSpPr>
          <p:nvPr>
            <p:ph type="pic" sz="quarter" idx="14"/>
          </p:nvPr>
        </p:nvSpPr>
        <p:spPr>
          <a:xfrm>
            <a:off x="4455524" y="5675320"/>
            <a:ext cx="640080" cy="640080"/>
          </a:xfrm>
        </p:spPr>
        <p:txBody>
          <a:bodyPr anchor="ctr"/>
          <a:lstStyle>
            <a:lvl1pPr marL="0" indent="0" algn="ctr">
              <a:buNone/>
              <a:defRPr sz="900"/>
            </a:lvl1pPr>
          </a:lstStyle>
          <a:p>
            <a:r>
              <a:rPr lang="en-US" noProof="0"/>
              <a:t>Click icon to add picture</a:t>
            </a:r>
          </a:p>
        </p:txBody>
      </p:sp>
      <p:sp>
        <p:nvSpPr>
          <p:cNvPr id="57" name="Text Placeholder 52">
            <a:extLst>
              <a:ext uri="{FF2B5EF4-FFF2-40B4-BE49-F238E27FC236}">
                <a16:creationId xmlns:a16="http://schemas.microsoft.com/office/drawing/2014/main" id="{650C0EB3-5783-DC1F-09A3-02DFAA316429}"/>
              </a:ext>
            </a:extLst>
          </p:cNvPr>
          <p:cNvSpPr>
            <a:spLocks noGrp="1"/>
          </p:cNvSpPr>
          <p:nvPr>
            <p:ph type="body" sz="quarter" idx="19"/>
          </p:nvPr>
        </p:nvSpPr>
        <p:spPr>
          <a:xfrm>
            <a:off x="5769864" y="5614416"/>
            <a:ext cx="3840480" cy="338328"/>
          </a:xfrm>
        </p:spPr>
        <p:txBody>
          <a:bodyPr/>
          <a:lstStyle>
            <a:lvl1pPr marL="0" indent="0">
              <a:buNone/>
              <a:defRPr sz="2000">
                <a:latin typeface="+mj-lt"/>
              </a:defRPr>
            </a:lvl1pPr>
          </a:lstStyle>
          <a:p>
            <a:pPr lvl="0"/>
            <a:r>
              <a:rPr lang="en-US" noProof="0"/>
              <a:t>Click to edit Master text styles</a:t>
            </a:r>
          </a:p>
        </p:txBody>
      </p:sp>
      <p:sp>
        <p:nvSpPr>
          <p:cNvPr id="62" name="Text Placeholder 52">
            <a:extLst>
              <a:ext uri="{FF2B5EF4-FFF2-40B4-BE49-F238E27FC236}">
                <a16:creationId xmlns:a16="http://schemas.microsoft.com/office/drawing/2014/main" id="{94850C9F-BD14-9481-E7F6-526639251EB9}"/>
              </a:ext>
            </a:extLst>
          </p:cNvPr>
          <p:cNvSpPr>
            <a:spLocks noGrp="1"/>
          </p:cNvSpPr>
          <p:nvPr>
            <p:ph type="body" sz="quarter" idx="24"/>
          </p:nvPr>
        </p:nvSpPr>
        <p:spPr>
          <a:xfrm>
            <a:off x="5769864" y="5937858"/>
            <a:ext cx="5029200" cy="338328"/>
          </a:xfrm>
        </p:spPr>
        <p:txBody>
          <a:bodyPr/>
          <a:lstStyle>
            <a:lvl1pPr marL="0" indent="0">
              <a:buNone/>
              <a:defRPr sz="1600">
                <a:latin typeface="+mn-lt"/>
              </a:defRPr>
            </a:lvl1pPr>
          </a:lstStyle>
          <a:p>
            <a:pPr lvl="0"/>
            <a:r>
              <a:rPr lang="en-US" noProof="0"/>
              <a:t>Click to edit Master text styles</a:t>
            </a:r>
          </a:p>
        </p:txBody>
      </p:sp>
    </p:spTree>
    <p:extLst>
      <p:ext uri="{BB962C8B-B14F-4D97-AF65-F5344CB8AC3E}">
        <p14:creationId xmlns:p14="http://schemas.microsoft.com/office/powerpoint/2010/main" val="1274941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meline">
    <p:bg>
      <p:bgPr>
        <a:solidFill>
          <a:schemeClr val="accent3"/>
        </a:solidFill>
        <a:effectLst/>
      </p:bgPr>
    </p:bg>
    <p:spTree>
      <p:nvGrpSpPr>
        <p:cNvPr id="1" name=""/>
        <p:cNvGrpSpPr/>
        <p:nvPr/>
      </p:nvGrpSpPr>
      <p:grpSpPr>
        <a:xfrm>
          <a:off x="0" y="0"/>
          <a:ext cx="0" cy="0"/>
          <a:chOff x="0" y="0"/>
          <a:chExt cx="0" cy="0"/>
        </a:xfrm>
      </p:grpSpPr>
      <p:sp>
        <p:nvSpPr>
          <p:cNvPr id="8" name="Google Shape;1251;p56">
            <a:extLst>
              <a:ext uri="{FF2B5EF4-FFF2-40B4-BE49-F238E27FC236}">
                <a16:creationId xmlns:a16="http://schemas.microsoft.com/office/drawing/2014/main" id="{5240ABBF-9F6E-51C2-3600-798F3A8C4868}"/>
              </a:ext>
            </a:extLst>
          </p:cNvPr>
          <p:cNvSpPr/>
          <p:nvPr userDrawn="1"/>
        </p:nvSpPr>
        <p:spPr>
          <a:xfrm>
            <a:off x="547230" y="1944086"/>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0" name="Google Shape;1251;p56">
            <a:extLst>
              <a:ext uri="{FF2B5EF4-FFF2-40B4-BE49-F238E27FC236}">
                <a16:creationId xmlns:a16="http://schemas.microsoft.com/office/drawing/2014/main" id="{724FD7F3-2232-7463-6613-3EF2344BD063}"/>
              </a:ext>
            </a:extLst>
          </p:cNvPr>
          <p:cNvSpPr/>
          <p:nvPr userDrawn="1"/>
        </p:nvSpPr>
        <p:spPr>
          <a:xfrm>
            <a:off x="4922989" y="1946963"/>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Google Shape;1251;p56">
            <a:extLst>
              <a:ext uri="{FF2B5EF4-FFF2-40B4-BE49-F238E27FC236}">
                <a16:creationId xmlns:a16="http://schemas.microsoft.com/office/drawing/2014/main" id="{234E24BE-6EC9-C62B-1B5F-EBE5C279EF38}"/>
              </a:ext>
            </a:extLst>
          </p:cNvPr>
          <p:cNvSpPr/>
          <p:nvPr userDrawn="1"/>
        </p:nvSpPr>
        <p:spPr>
          <a:xfrm>
            <a:off x="9225456" y="1924776"/>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4" name="Google Shape;1251;p56">
            <a:extLst>
              <a:ext uri="{FF2B5EF4-FFF2-40B4-BE49-F238E27FC236}">
                <a16:creationId xmlns:a16="http://schemas.microsoft.com/office/drawing/2014/main" id="{F4987345-5BC3-6B09-35D1-118625B93B26}"/>
              </a:ext>
            </a:extLst>
          </p:cNvPr>
          <p:cNvSpPr/>
          <p:nvPr userDrawn="1"/>
        </p:nvSpPr>
        <p:spPr>
          <a:xfrm>
            <a:off x="2798649" y="3902220"/>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6" name="Google Shape;1251;p56">
            <a:extLst>
              <a:ext uri="{FF2B5EF4-FFF2-40B4-BE49-F238E27FC236}">
                <a16:creationId xmlns:a16="http://schemas.microsoft.com/office/drawing/2014/main" id="{D24F97D8-E25C-583D-72FF-A9AD2A77A71F}"/>
              </a:ext>
            </a:extLst>
          </p:cNvPr>
          <p:cNvSpPr/>
          <p:nvPr userDrawn="1"/>
        </p:nvSpPr>
        <p:spPr>
          <a:xfrm>
            <a:off x="7156227" y="3880033"/>
            <a:ext cx="2529083" cy="2529083"/>
          </a:xfrm>
          <a:prstGeom prst="ellipse">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BF01426A-0740-2EB9-FC34-9C043459357E}"/>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36" name="Text Placeholder 35">
            <a:extLst>
              <a:ext uri="{FF2B5EF4-FFF2-40B4-BE49-F238E27FC236}">
                <a16:creationId xmlns:a16="http://schemas.microsoft.com/office/drawing/2014/main" id="{C96B6B23-01AB-14E3-6F7D-14E56C8F7FB4}"/>
              </a:ext>
            </a:extLst>
          </p:cNvPr>
          <p:cNvSpPr>
            <a:spLocks noGrp="1"/>
          </p:cNvSpPr>
          <p:nvPr>
            <p:ph type="body" sz="quarter" idx="13"/>
          </p:nvPr>
        </p:nvSpPr>
        <p:spPr>
          <a:xfrm>
            <a:off x="458788" y="1836534"/>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40" name="Text Placeholder 35">
            <a:extLst>
              <a:ext uri="{FF2B5EF4-FFF2-40B4-BE49-F238E27FC236}">
                <a16:creationId xmlns:a16="http://schemas.microsoft.com/office/drawing/2014/main" id="{B5D9C006-6816-1398-2752-53296B2275E9}"/>
              </a:ext>
            </a:extLst>
          </p:cNvPr>
          <p:cNvSpPr>
            <a:spLocks noGrp="1"/>
          </p:cNvSpPr>
          <p:nvPr>
            <p:ph type="body" sz="quarter" idx="15"/>
          </p:nvPr>
        </p:nvSpPr>
        <p:spPr>
          <a:xfrm>
            <a:off x="4844975" y="1836534"/>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43" name="Text Placeholder 35">
            <a:extLst>
              <a:ext uri="{FF2B5EF4-FFF2-40B4-BE49-F238E27FC236}">
                <a16:creationId xmlns:a16="http://schemas.microsoft.com/office/drawing/2014/main" id="{5C67F012-5EC1-3C44-2545-C90EFB6C7AA3}"/>
              </a:ext>
            </a:extLst>
          </p:cNvPr>
          <p:cNvSpPr>
            <a:spLocks noGrp="1"/>
          </p:cNvSpPr>
          <p:nvPr>
            <p:ph type="body" sz="quarter" idx="17"/>
          </p:nvPr>
        </p:nvSpPr>
        <p:spPr>
          <a:xfrm>
            <a:off x="9137214" y="1836534"/>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39" name="Text Placeholder 35">
            <a:extLst>
              <a:ext uri="{FF2B5EF4-FFF2-40B4-BE49-F238E27FC236}">
                <a16:creationId xmlns:a16="http://schemas.microsoft.com/office/drawing/2014/main" id="{84C1F7B9-544F-1D65-F30E-22B977B0EA42}"/>
              </a:ext>
            </a:extLst>
          </p:cNvPr>
          <p:cNvSpPr>
            <a:spLocks noGrp="1"/>
          </p:cNvSpPr>
          <p:nvPr>
            <p:ph type="body" sz="quarter" idx="14"/>
          </p:nvPr>
        </p:nvSpPr>
        <p:spPr>
          <a:xfrm>
            <a:off x="2710407" y="3813978"/>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
        <p:nvSpPr>
          <p:cNvPr id="41" name="Text Placeholder 35">
            <a:extLst>
              <a:ext uri="{FF2B5EF4-FFF2-40B4-BE49-F238E27FC236}">
                <a16:creationId xmlns:a16="http://schemas.microsoft.com/office/drawing/2014/main" id="{F0785379-F700-62B9-BF17-703A87E29891}"/>
              </a:ext>
            </a:extLst>
          </p:cNvPr>
          <p:cNvSpPr>
            <a:spLocks noGrp="1"/>
          </p:cNvSpPr>
          <p:nvPr>
            <p:ph type="body" sz="quarter" idx="16"/>
          </p:nvPr>
        </p:nvSpPr>
        <p:spPr>
          <a:xfrm>
            <a:off x="7067985" y="3813978"/>
            <a:ext cx="2528887" cy="2528887"/>
          </a:xfrm>
          <a:prstGeom prst="ellipse">
            <a:avLst/>
          </a:prstGeom>
          <a:solidFill>
            <a:schemeClr val="accent5"/>
          </a:solidFill>
          <a:ln w="25400">
            <a:solidFill>
              <a:schemeClr val="tx2"/>
            </a:solidFill>
          </a:ln>
        </p:spPr>
        <p:txBody>
          <a:bodyPr tIns="274320"/>
          <a:lstStyle>
            <a:lvl1pPr marL="0" indent="0" algn="ctr">
              <a:lnSpc>
                <a:spcPct val="100000"/>
              </a:lnSpc>
              <a:spcBef>
                <a:spcPts val="0"/>
              </a:spcBef>
              <a:buNone/>
              <a:defRPr sz="2000">
                <a:latin typeface="+mj-lt"/>
              </a:defRPr>
            </a:lvl1pPr>
            <a:lvl2pPr marL="0" indent="0" algn="ctr">
              <a:lnSpc>
                <a:spcPct val="100000"/>
              </a:lnSpc>
              <a:spcBef>
                <a:spcPts val="600"/>
              </a:spcBef>
              <a:buNone/>
              <a:defRPr sz="1600"/>
            </a:lvl2p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2266006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5"/>
        </a:solidFill>
        <a:effectLst/>
      </p:bgPr>
    </p:bg>
    <p:spTree>
      <p:nvGrpSpPr>
        <p:cNvPr id="1" name=""/>
        <p:cNvGrpSpPr/>
        <p:nvPr/>
      </p:nvGrpSpPr>
      <p:grpSpPr>
        <a:xfrm>
          <a:off x="0" y="0"/>
          <a:ext cx="0" cy="0"/>
          <a:chOff x="0" y="0"/>
          <a:chExt cx="0" cy="0"/>
        </a:xfrm>
      </p:grpSpPr>
      <p:sp>
        <p:nvSpPr>
          <p:cNvPr id="11" name="Google Shape;634;p42">
            <a:extLst>
              <a:ext uri="{FF2B5EF4-FFF2-40B4-BE49-F238E27FC236}">
                <a16:creationId xmlns:a16="http://schemas.microsoft.com/office/drawing/2014/main" id="{8B24251C-09A2-7EC7-D81E-7B4EC1A6C8FB}"/>
              </a:ext>
            </a:extLst>
          </p:cNvPr>
          <p:cNvSpPr/>
          <p:nvPr userDrawn="1"/>
        </p:nvSpPr>
        <p:spPr>
          <a:xfrm>
            <a:off x="1043969" y="2096168"/>
            <a:ext cx="10271731" cy="1505316"/>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3" name="Google Shape;634;p42">
            <a:extLst>
              <a:ext uri="{FF2B5EF4-FFF2-40B4-BE49-F238E27FC236}">
                <a16:creationId xmlns:a16="http://schemas.microsoft.com/office/drawing/2014/main" id="{7095FC12-1305-9C50-D9A9-1BA4392374E6}"/>
              </a:ext>
            </a:extLst>
          </p:cNvPr>
          <p:cNvSpPr/>
          <p:nvPr userDrawn="1"/>
        </p:nvSpPr>
        <p:spPr>
          <a:xfrm>
            <a:off x="1043969" y="4160972"/>
            <a:ext cx="10271731" cy="1505316"/>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3" name="Title 22">
            <a:extLst>
              <a:ext uri="{FF2B5EF4-FFF2-40B4-BE49-F238E27FC236}">
                <a16:creationId xmlns:a16="http://schemas.microsoft.com/office/drawing/2014/main" id="{AA325A5B-8E43-DA35-85DE-66DB81C5F5AD}"/>
              </a:ext>
            </a:extLst>
          </p:cNvPr>
          <p:cNvSpPr>
            <a:spLocks noGrp="1"/>
          </p:cNvSpPr>
          <p:nvPr>
            <p:ph type="title"/>
          </p:nvPr>
        </p:nvSpPr>
        <p:spPr/>
        <p:txBody>
          <a:bodyPr/>
          <a:lstStyle/>
          <a:p>
            <a:r>
              <a:rPr lang="en-US" noProof="0"/>
              <a:t>Click to edit Master title style</a:t>
            </a:r>
          </a:p>
        </p:txBody>
      </p:sp>
      <p:sp>
        <p:nvSpPr>
          <p:cNvPr id="21" name="Text Placeholder 2">
            <a:extLst>
              <a:ext uri="{FF2B5EF4-FFF2-40B4-BE49-F238E27FC236}">
                <a16:creationId xmlns:a16="http://schemas.microsoft.com/office/drawing/2014/main" id="{BCA26A7E-435E-AFBA-FECA-047481A83CB8}"/>
              </a:ext>
            </a:extLst>
          </p:cNvPr>
          <p:cNvSpPr>
            <a:spLocks noGrp="1"/>
          </p:cNvSpPr>
          <p:nvPr>
            <p:ph type="body" idx="1"/>
          </p:nvPr>
        </p:nvSpPr>
        <p:spPr>
          <a:xfrm>
            <a:off x="892795" y="1920319"/>
            <a:ext cx="10268712" cy="1505315"/>
          </a:xfrm>
          <a:solidFill>
            <a:schemeClr val="accent5"/>
          </a:solidFill>
          <a:ln w="25400">
            <a:solidFill>
              <a:schemeClr val="dk1"/>
            </a:solidFill>
          </a:ln>
        </p:spPr>
        <p:txBody>
          <a:bodyPr lIns="896112" rIns="6492240" anchor="ctr"/>
          <a:lstStyle>
            <a:lvl1pPr marL="0" indent="0">
              <a:lnSpc>
                <a:spcPct val="120000"/>
              </a:lnSpc>
              <a:spcBef>
                <a:spcPts val="0"/>
              </a:spcBef>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a:extLst>
              <a:ext uri="{FF2B5EF4-FFF2-40B4-BE49-F238E27FC236}">
                <a16:creationId xmlns:a16="http://schemas.microsoft.com/office/drawing/2014/main" id="{4A82CD3C-84E1-013B-FEDD-5B4008CD2B33}"/>
              </a:ext>
            </a:extLst>
          </p:cNvPr>
          <p:cNvSpPr>
            <a:spLocks noGrp="1"/>
          </p:cNvSpPr>
          <p:nvPr>
            <p:ph sz="half" idx="2"/>
          </p:nvPr>
        </p:nvSpPr>
        <p:spPr>
          <a:xfrm>
            <a:off x="4645152" y="2007884"/>
            <a:ext cx="6408671" cy="1330189"/>
          </a:xfrm>
        </p:spPr>
        <p:txBody>
          <a:bodyPr anchor="ctr"/>
          <a:lstStyle>
            <a:lvl1pPr marL="0" indent="-137160">
              <a:lnSpc>
                <a:spcPct val="100000"/>
              </a:lnSpc>
              <a:spcBef>
                <a:spcPts val="0"/>
              </a:spcBef>
              <a:buSzPct val="50000"/>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2" name="Text Placeholder 4">
            <a:extLst>
              <a:ext uri="{FF2B5EF4-FFF2-40B4-BE49-F238E27FC236}">
                <a16:creationId xmlns:a16="http://schemas.microsoft.com/office/drawing/2014/main" id="{42E5F6B0-4BF8-B61C-19DC-44EADF2C6A3E}"/>
              </a:ext>
            </a:extLst>
          </p:cNvPr>
          <p:cNvSpPr>
            <a:spLocks noGrp="1"/>
          </p:cNvSpPr>
          <p:nvPr>
            <p:ph type="body" sz="quarter" idx="3"/>
          </p:nvPr>
        </p:nvSpPr>
        <p:spPr>
          <a:xfrm>
            <a:off x="892795" y="4005858"/>
            <a:ext cx="10268712" cy="1505315"/>
          </a:xfrm>
          <a:solidFill>
            <a:schemeClr val="accent5"/>
          </a:solidFill>
          <a:ln w="25400">
            <a:solidFill>
              <a:schemeClr val="dk1"/>
            </a:solidFill>
          </a:ln>
        </p:spPr>
        <p:txBody>
          <a:bodyPr lIns="896112" rIns="6492240" anchor="ctr"/>
          <a:lstStyle>
            <a:lvl1pPr marL="0" indent="0">
              <a:lnSpc>
                <a:spcPct val="120000"/>
              </a:lnSpc>
              <a:spcBef>
                <a:spcPts val="0"/>
              </a:spcBef>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0" name="Content Placeholder 3">
            <a:extLst>
              <a:ext uri="{FF2B5EF4-FFF2-40B4-BE49-F238E27FC236}">
                <a16:creationId xmlns:a16="http://schemas.microsoft.com/office/drawing/2014/main" id="{710FDC74-97A7-7CF9-8479-7DF70FE009C4}"/>
              </a:ext>
            </a:extLst>
          </p:cNvPr>
          <p:cNvSpPr>
            <a:spLocks noGrp="1"/>
          </p:cNvSpPr>
          <p:nvPr>
            <p:ph sz="half" idx="13"/>
          </p:nvPr>
        </p:nvSpPr>
        <p:spPr>
          <a:xfrm>
            <a:off x="4645152" y="4093420"/>
            <a:ext cx="6408671" cy="1330189"/>
          </a:xfrm>
        </p:spPr>
        <p:txBody>
          <a:bodyPr anchor="ctr"/>
          <a:lstStyle>
            <a:lvl1pPr marL="0" indent="-137160">
              <a:lnSpc>
                <a:spcPct val="100000"/>
              </a:lnSpc>
              <a:spcBef>
                <a:spcPts val="0"/>
              </a:spcBef>
              <a:buSzPct val="50000"/>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9" name="Slide Number Placeholder 8">
            <a:extLst>
              <a:ext uri="{FF2B5EF4-FFF2-40B4-BE49-F238E27FC236}">
                <a16:creationId xmlns:a16="http://schemas.microsoft.com/office/drawing/2014/main" id="{7EA9E27A-A5B9-7554-B03C-977DD0697109}"/>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8" name="Footer Placeholder 7">
            <a:extLst>
              <a:ext uri="{FF2B5EF4-FFF2-40B4-BE49-F238E27FC236}">
                <a16:creationId xmlns:a16="http://schemas.microsoft.com/office/drawing/2014/main" id="{10B2D671-9FA9-57ED-C5BB-EF64BEB1363E}"/>
              </a:ext>
            </a:extLst>
          </p:cNvPr>
          <p:cNvSpPr>
            <a:spLocks noGrp="1"/>
          </p:cNvSpPr>
          <p:nvPr>
            <p:ph type="ftr" sz="quarter" idx="11"/>
          </p:nvPr>
        </p:nvSpPr>
        <p:spPr/>
        <p:txBody>
          <a:bodyPr/>
          <a:lstStyle/>
          <a:p>
            <a:r>
              <a:rPr lang="en-US" noProof="0"/>
              <a:t>Presentation title</a:t>
            </a:r>
          </a:p>
        </p:txBody>
      </p:sp>
    </p:spTree>
    <p:extLst>
      <p:ext uri="{BB962C8B-B14F-4D97-AF65-F5344CB8AC3E}">
        <p14:creationId xmlns:p14="http://schemas.microsoft.com/office/powerpoint/2010/main" val="42780576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CB1F4-E4E2-E27F-87D0-6DFE6637592C}"/>
              </a:ext>
            </a:extLst>
          </p:cNvPr>
          <p:cNvSpPr>
            <a:spLocks noGrp="1"/>
          </p:cNvSpPr>
          <p:nvPr>
            <p:ph type="title"/>
          </p:nvPr>
        </p:nvSpPr>
        <p:spPr/>
        <p:txBody>
          <a:bodyPr/>
          <a:lstStyle/>
          <a:p>
            <a:r>
              <a:rPr lang="en-US" noProof="0"/>
              <a:t>Click to edit Master title style</a:t>
            </a:r>
          </a:p>
        </p:txBody>
      </p:sp>
      <p:sp>
        <p:nvSpPr>
          <p:cNvPr id="7" name="Google Shape;1148;p53">
            <a:extLst>
              <a:ext uri="{FF2B5EF4-FFF2-40B4-BE49-F238E27FC236}">
                <a16:creationId xmlns:a16="http://schemas.microsoft.com/office/drawing/2014/main" id="{D76333E0-FAE0-3B63-28EE-BA834131593C}"/>
              </a:ext>
            </a:extLst>
          </p:cNvPr>
          <p:cNvSpPr/>
          <p:nvPr userDrawn="1"/>
        </p:nvSpPr>
        <p:spPr>
          <a:xfrm>
            <a:off x="6481182" y="2106081"/>
            <a:ext cx="5056632"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Google Shape;1148;p53">
            <a:extLst>
              <a:ext uri="{FF2B5EF4-FFF2-40B4-BE49-F238E27FC236}">
                <a16:creationId xmlns:a16="http://schemas.microsoft.com/office/drawing/2014/main" id="{B21F23CA-8996-2ED3-865E-9CBB7B3DEF01}"/>
              </a:ext>
            </a:extLst>
          </p:cNvPr>
          <p:cNvSpPr/>
          <p:nvPr userDrawn="1"/>
        </p:nvSpPr>
        <p:spPr>
          <a:xfrm>
            <a:off x="808072" y="2106081"/>
            <a:ext cx="5054248"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8" name="Text Placeholder 24">
            <a:extLst>
              <a:ext uri="{FF2B5EF4-FFF2-40B4-BE49-F238E27FC236}">
                <a16:creationId xmlns:a16="http://schemas.microsoft.com/office/drawing/2014/main" id="{BF16B1C6-54F0-43B5-701B-5ACB9DB37B75}"/>
              </a:ext>
            </a:extLst>
          </p:cNvPr>
          <p:cNvSpPr>
            <a:spLocks noGrp="1"/>
          </p:cNvSpPr>
          <p:nvPr>
            <p:ph type="body" sz="quarter" idx="14"/>
          </p:nvPr>
        </p:nvSpPr>
        <p:spPr>
          <a:xfrm>
            <a:off x="685800" y="1956816"/>
            <a:ext cx="5048882"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1" name="Content Placeholder 3">
            <a:extLst>
              <a:ext uri="{FF2B5EF4-FFF2-40B4-BE49-F238E27FC236}">
                <a16:creationId xmlns:a16="http://schemas.microsoft.com/office/drawing/2014/main" id="{86A122E7-1CF8-0AB9-3407-6E725320DC62}"/>
              </a:ext>
            </a:extLst>
          </p:cNvPr>
          <p:cNvSpPr>
            <a:spLocks noGrp="1"/>
          </p:cNvSpPr>
          <p:nvPr>
            <p:ph sz="half" idx="2"/>
          </p:nvPr>
        </p:nvSpPr>
        <p:spPr>
          <a:xfrm>
            <a:off x="932688" y="2944368"/>
            <a:ext cx="4604512"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0" name="Text Placeholder 24">
            <a:extLst>
              <a:ext uri="{FF2B5EF4-FFF2-40B4-BE49-F238E27FC236}">
                <a16:creationId xmlns:a16="http://schemas.microsoft.com/office/drawing/2014/main" id="{F5C0C473-4EA8-206C-EDC5-DAF92DC87E7B}"/>
              </a:ext>
            </a:extLst>
          </p:cNvPr>
          <p:cNvSpPr>
            <a:spLocks noGrp="1"/>
          </p:cNvSpPr>
          <p:nvPr>
            <p:ph type="body" sz="quarter" idx="19"/>
          </p:nvPr>
        </p:nvSpPr>
        <p:spPr>
          <a:xfrm>
            <a:off x="6358128" y="1956816"/>
            <a:ext cx="5047488"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3" name="Content Placeholder 3">
            <a:extLst>
              <a:ext uri="{FF2B5EF4-FFF2-40B4-BE49-F238E27FC236}">
                <a16:creationId xmlns:a16="http://schemas.microsoft.com/office/drawing/2014/main" id="{E3B2BF64-243E-E09B-24DD-86574712A72C}"/>
              </a:ext>
            </a:extLst>
          </p:cNvPr>
          <p:cNvSpPr>
            <a:spLocks noGrp="1"/>
          </p:cNvSpPr>
          <p:nvPr>
            <p:ph sz="half" idx="20"/>
          </p:nvPr>
        </p:nvSpPr>
        <p:spPr>
          <a:xfrm>
            <a:off x="6600154" y="2944368"/>
            <a:ext cx="4608576"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5" name="Slide Number Placeholder 4">
            <a:extLst>
              <a:ext uri="{FF2B5EF4-FFF2-40B4-BE49-F238E27FC236}">
                <a16:creationId xmlns:a16="http://schemas.microsoft.com/office/drawing/2014/main" id="{3A18DB23-E349-DF43-8126-A1F21B8C33C6}"/>
              </a:ext>
            </a:extLst>
          </p:cNvPr>
          <p:cNvSpPr>
            <a:spLocks noGrp="1"/>
          </p:cNvSpPr>
          <p:nvPr>
            <p:ph type="sldNum" sz="quarter" idx="12"/>
          </p:nvPr>
        </p:nvSpPr>
        <p:spPr/>
        <p:txBody>
          <a:bodyPr/>
          <a:lstStyle/>
          <a:p>
            <a:fld id="{8D0AFDD5-844D-364D-8AEC-50CF4D36D55D}" type="slidenum">
              <a:rPr lang="en-US" noProof="0" smtClean="0"/>
              <a:pPr/>
              <a:t>‹#›</a:t>
            </a:fld>
            <a:endParaRPr lang="en-US" noProof="0"/>
          </a:p>
        </p:txBody>
      </p:sp>
      <p:sp>
        <p:nvSpPr>
          <p:cNvPr id="4" name="Footer Placeholder 3">
            <a:extLst>
              <a:ext uri="{FF2B5EF4-FFF2-40B4-BE49-F238E27FC236}">
                <a16:creationId xmlns:a16="http://schemas.microsoft.com/office/drawing/2014/main" id="{46774F0D-57B5-C6EE-016C-501DC8D7E4F7}"/>
              </a:ext>
            </a:extLst>
          </p:cNvPr>
          <p:cNvSpPr>
            <a:spLocks noGrp="1"/>
          </p:cNvSpPr>
          <p:nvPr>
            <p:ph type="ftr" sz="quarter" idx="11"/>
          </p:nvPr>
        </p:nvSpPr>
        <p:spPr/>
        <p:txBody>
          <a:bodyPr/>
          <a:lstStyle/>
          <a:p>
            <a:r>
              <a:rPr lang="en-US" dirty="0"/>
              <a:t>Convergence</a:t>
            </a:r>
          </a:p>
        </p:txBody>
      </p:sp>
    </p:spTree>
    <p:extLst>
      <p:ext uri="{BB962C8B-B14F-4D97-AF65-F5344CB8AC3E}">
        <p14:creationId xmlns:p14="http://schemas.microsoft.com/office/powerpoint/2010/main" val="41890907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CB1F4-E4E2-E27F-87D0-6DFE6637592C}"/>
              </a:ext>
            </a:extLst>
          </p:cNvPr>
          <p:cNvSpPr>
            <a:spLocks noGrp="1"/>
          </p:cNvSpPr>
          <p:nvPr>
            <p:ph type="title"/>
          </p:nvPr>
        </p:nvSpPr>
        <p:spPr/>
        <p:txBody>
          <a:bodyPr/>
          <a:lstStyle/>
          <a:p>
            <a:r>
              <a:rPr lang="en-US" noProof="0"/>
              <a:t>Click to edit Master title style</a:t>
            </a:r>
          </a:p>
        </p:txBody>
      </p:sp>
      <p:sp>
        <p:nvSpPr>
          <p:cNvPr id="7" name="Google Shape;1148;p53">
            <a:extLst>
              <a:ext uri="{FF2B5EF4-FFF2-40B4-BE49-F238E27FC236}">
                <a16:creationId xmlns:a16="http://schemas.microsoft.com/office/drawing/2014/main" id="{D76333E0-FAE0-3B63-28EE-BA834131593C}"/>
              </a:ext>
            </a:extLst>
          </p:cNvPr>
          <p:cNvSpPr/>
          <p:nvPr userDrawn="1"/>
        </p:nvSpPr>
        <p:spPr>
          <a:xfrm>
            <a:off x="8370942" y="2106081"/>
            <a:ext cx="3249570"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9" name="Google Shape;1148;p53">
            <a:extLst>
              <a:ext uri="{FF2B5EF4-FFF2-40B4-BE49-F238E27FC236}">
                <a16:creationId xmlns:a16="http://schemas.microsoft.com/office/drawing/2014/main" id="{1BF10461-2A6D-BD12-B1D7-5A73DDD367A8}"/>
              </a:ext>
            </a:extLst>
          </p:cNvPr>
          <p:cNvSpPr/>
          <p:nvPr userDrawn="1"/>
        </p:nvSpPr>
        <p:spPr>
          <a:xfrm>
            <a:off x="4599233" y="2106081"/>
            <a:ext cx="3249570"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Google Shape;1148;p53">
            <a:extLst>
              <a:ext uri="{FF2B5EF4-FFF2-40B4-BE49-F238E27FC236}">
                <a16:creationId xmlns:a16="http://schemas.microsoft.com/office/drawing/2014/main" id="{B21F23CA-8996-2ED3-865E-9CBB7B3DEF01}"/>
              </a:ext>
            </a:extLst>
          </p:cNvPr>
          <p:cNvSpPr/>
          <p:nvPr userDrawn="1"/>
        </p:nvSpPr>
        <p:spPr>
          <a:xfrm>
            <a:off x="808072" y="2106081"/>
            <a:ext cx="3249570"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8" name="Text Placeholder 24">
            <a:extLst>
              <a:ext uri="{FF2B5EF4-FFF2-40B4-BE49-F238E27FC236}">
                <a16:creationId xmlns:a16="http://schemas.microsoft.com/office/drawing/2014/main" id="{BF16B1C6-54F0-43B5-701B-5ACB9DB37B75}"/>
              </a:ext>
            </a:extLst>
          </p:cNvPr>
          <p:cNvSpPr>
            <a:spLocks noGrp="1"/>
          </p:cNvSpPr>
          <p:nvPr>
            <p:ph type="body" sz="quarter" idx="14"/>
          </p:nvPr>
        </p:nvSpPr>
        <p:spPr>
          <a:xfrm>
            <a:off x="685800" y="1956816"/>
            <a:ext cx="3246120"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1" name="Content Placeholder 3">
            <a:extLst>
              <a:ext uri="{FF2B5EF4-FFF2-40B4-BE49-F238E27FC236}">
                <a16:creationId xmlns:a16="http://schemas.microsoft.com/office/drawing/2014/main" id="{86A122E7-1CF8-0AB9-3407-6E725320DC62}"/>
              </a:ext>
            </a:extLst>
          </p:cNvPr>
          <p:cNvSpPr>
            <a:spLocks noGrp="1"/>
          </p:cNvSpPr>
          <p:nvPr>
            <p:ph sz="half" idx="2"/>
          </p:nvPr>
        </p:nvSpPr>
        <p:spPr>
          <a:xfrm>
            <a:off x="932688" y="2944368"/>
            <a:ext cx="2743200"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19" name="Text Placeholder 24">
            <a:extLst>
              <a:ext uri="{FF2B5EF4-FFF2-40B4-BE49-F238E27FC236}">
                <a16:creationId xmlns:a16="http://schemas.microsoft.com/office/drawing/2014/main" id="{9B6C5E12-67C8-B5AA-FC61-A40F6C388F8B}"/>
              </a:ext>
            </a:extLst>
          </p:cNvPr>
          <p:cNvSpPr>
            <a:spLocks noGrp="1"/>
          </p:cNvSpPr>
          <p:nvPr>
            <p:ph type="body" sz="quarter" idx="16"/>
          </p:nvPr>
        </p:nvSpPr>
        <p:spPr>
          <a:xfrm>
            <a:off x="4480560" y="1956816"/>
            <a:ext cx="3246120"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2" name="Content Placeholder 3">
            <a:extLst>
              <a:ext uri="{FF2B5EF4-FFF2-40B4-BE49-F238E27FC236}">
                <a16:creationId xmlns:a16="http://schemas.microsoft.com/office/drawing/2014/main" id="{92BD99C3-C1A1-E89B-FB77-6221D2FBE9A6}"/>
              </a:ext>
            </a:extLst>
          </p:cNvPr>
          <p:cNvSpPr>
            <a:spLocks noGrp="1"/>
          </p:cNvSpPr>
          <p:nvPr>
            <p:ph sz="half" idx="13"/>
          </p:nvPr>
        </p:nvSpPr>
        <p:spPr>
          <a:xfrm>
            <a:off x="4715873" y="2944368"/>
            <a:ext cx="2743200"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0" name="Text Placeholder 24">
            <a:extLst>
              <a:ext uri="{FF2B5EF4-FFF2-40B4-BE49-F238E27FC236}">
                <a16:creationId xmlns:a16="http://schemas.microsoft.com/office/drawing/2014/main" id="{F5C0C473-4EA8-206C-EDC5-DAF92DC87E7B}"/>
              </a:ext>
            </a:extLst>
          </p:cNvPr>
          <p:cNvSpPr>
            <a:spLocks noGrp="1"/>
          </p:cNvSpPr>
          <p:nvPr>
            <p:ph type="body" sz="quarter" idx="19"/>
          </p:nvPr>
        </p:nvSpPr>
        <p:spPr>
          <a:xfrm>
            <a:off x="8247888" y="1956816"/>
            <a:ext cx="3246120" cy="3986784"/>
          </a:xfrm>
          <a:solidFill>
            <a:schemeClr val="accent5"/>
          </a:solidFill>
          <a:ln w="25400">
            <a:solidFill>
              <a:schemeClr val="dk1"/>
            </a:solidFill>
          </a:ln>
        </p:spPr>
        <p:txBody>
          <a:bodyPr lIns="320040" tIns="502920"/>
          <a:lstStyle>
            <a:lvl1pPr marL="0" indent="0" algn="l">
              <a:buFont typeface="Arial" panose="020B0604020202020204" pitchFamily="34" charset="0"/>
              <a:buNone/>
              <a:defRPr sz="2000">
                <a:latin typeface="+mj-lt"/>
              </a:defRPr>
            </a:lvl1pPr>
          </a:lstStyle>
          <a:p>
            <a:pPr lvl="0"/>
            <a:r>
              <a:rPr lang="en-US" noProof="0"/>
              <a:t>Click to edit Master text styles</a:t>
            </a:r>
          </a:p>
        </p:txBody>
      </p:sp>
      <p:sp>
        <p:nvSpPr>
          <p:cNvPr id="23" name="Content Placeholder 3">
            <a:extLst>
              <a:ext uri="{FF2B5EF4-FFF2-40B4-BE49-F238E27FC236}">
                <a16:creationId xmlns:a16="http://schemas.microsoft.com/office/drawing/2014/main" id="{E3B2BF64-243E-E09B-24DD-86574712A72C}"/>
              </a:ext>
            </a:extLst>
          </p:cNvPr>
          <p:cNvSpPr>
            <a:spLocks noGrp="1"/>
          </p:cNvSpPr>
          <p:nvPr>
            <p:ph sz="half" idx="20"/>
          </p:nvPr>
        </p:nvSpPr>
        <p:spPr>
          <a:xfrm>
            <a:off x="8489914" y="2944368"/>
            <a:ext cx="2743200" cy="2785100"/>
          </a:xfrm>
        </p:spPr>
        <p:txBody>
          <a:bodyPr anchor="t"/>
          <a:lstStyle>
            <a:lvl1pPr marL="0" indent="0">
              <a:lnSpc>
                <a:spcPct val="100000"/>
              </a:lnSpc>
              <a:spcBef>
                <a:spcPts val="0"/>
              </a:spcBef>
              <a:buSzPct val="50000"/>
              <a:buNone/>
              <a:defRPr sz="1600"/>
            </a:lvl1pPr>
            <a:lvl2pPr marL="274320" indent="-137160">
              <a:lnSpc>
                <a:spcPct val="100000"/>
              </a:lnSpc>
              <a:spcBef>
                <a:spcPts val="0"/>
              </a:spcBef>
              <a:buSzPct val="50000"/>
              <a:defRPr sz="1400"/>
            </a:lvl2pPr>
            <a:lvl3pPr marL="411480" indent="-137160">
              <a:lnSpc>
                <a:spcPct val="100000"/>
              </a:lnSpc>
              <a:spcBef>
                <a:spcPts val="0"/>
              </a:spcBef>
              <a:buSzPct val="50000"/>
              <a:defRPr sz="1200"/>
            </a:lvl3pPr>
            <a:lvl4pPr marL="548640" indent="-137160">
              <a:lnSpc>
                <a:spcPct val="100000"/>
              </a:lnSpc>
              <a:spcBef>
                <a:spcPts val="0"/>
              </a:spcBef>
              <a:buSzPct val="50000"/>
              <a:defRPr sz="1100"/>
            </a:lvl4pPr>
            <a:lvl5pPr indent="-137160">
              <a:buSzPct val="50000"/>
              <a:defRPr sz="11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5" name="Slide Number Placeholder 4">
            <a:extLst>
              <a:ext uri="{FF2B5EF4-FFF2-40B4-BE49-F238E27FC236}">
                <a16:creationId xmlns:a16="http://schemas.microsoft.com/office/drawing/2014/main" id="{3A18DB23-E349-DF43-8126-A1F21B8C33C6}"/>
              </a:ext>
            </a:extLst>
          </p:cNvPr>
          <p:cNvSpPr>
            <a:spLocks noGrp="1"/>
          </p:cNvSpPr>
          <p:nvPr>
            <p:ph type="sldNum" sz="quarter" idx="12"/>
          </p:nvPr>
        </p:nvSpPr>
        <p:spPr/>
        <p:txBody>
          <a:bodyPr/>
          <a:lstStyle/>
          <a:p>
            <a:fld id="{8D0AFDD5-844D-364D-8AEC-50CF4D36D55D}" type="slidenum">
              <a:rPr lang="en-US" noProof="0" smtClean="0"/>
              <a:pPr/>
              <a:t>‹#›</a:t>
            </a:fld>
            <a:endParaRPr lang="en-US" noProof="0"/>
          </a:p>
        </p:txBody>
      </p:sp>
      <p:sp>
        <p:nvSpPr>
          <p:cNvPr id="4" name="Footer Placeholder 3">
            <a:extLst>
              <a:ext uri="{FF2B5EF4-FFF2-40B4-BE49-F238E27FC236}">
                <a16:creationId xmlns:a16="http://schemas.microsoft.com/office/drawing/2014/main" id="{46774F0D-57B5-C6EE-016C-501DC8D7E4F7}"/>
              </a:ext>
            </a:extLst>
          </p:cNvPr>
          <p:cNvSpPr>
            <a:spLocks noGrp="1"/>
          </p:cNvSpPr>
          <p:nvPr>
            <p:ph type="ftr" sz="quarter" idx="11"/>
          </p:nvPr>
        </p:nvSpPr>
        <p:spPr/>
        <p:txBody>
          <a:bodyPr/>
          <a:lstStyle/>
          <a:p>
            <a:r>
              <a:rPr lang="en-US" noProof="0"/>
              <a:t>Presentation title</a:t>
            </a:r>
          </a:p>
        </p:txBody>
      </p:sp>
    </p:spTree>
    <p:extLst>
      <p:ext uri="{BB962C8B-B14F-4D97-AF65-F5344CB8AC3E}">
        <p14:creationId xmlns:p14="http://schemas.microsoft.com/office/powerpoint/2010/main" val="4248316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Pr>
        <a:solidFill>
          <a:schemeClr val="accent2"/>
        </a:solidFill>
        <a:effectLst/>
      </p:bgPr>
    </p:bg>
    <p:spTree>
      <p:nvGrpSpPr>
        <p:cNvPr id="1" name=""/>
        <p:cNvGrpSpPr/>
        <p:nvPr/>
      </p:nvGrpSpPr>
      <p:grpSpPr>
        <a:xfrm>
          <a:off x="0" y="0"/>
          <a:ext cx="0" cy="0"/>
          <a:chOff x="0" y="0"/>
          <a:chExt cx="0" cy="0"/>
        </a:xfrm>
      </p:grpSpPr>
      <p:sp>
        <p:nvSpPr>
          <p:cNvPr id="7" name="Google Shape;327;p33">
            <a:extLst>
              <a:ext uri="{FF2B5EF4-FFF2-40B4-BE49-F238E27FC236}">
                <a16:creationId xmlns:a16="http://schemas.microsoft.com/office/drawing/2014/main" id="{E7EB222B-6CF5-9486-E495-4BBCFBA5DEE9}"/>
              </a:ext>
            </a:extLst>
          </p:cNvPr>
          <p:cNvSpPr/>
          <p:nvPr userDrawn="1"/>
        </p:nvSpPr>
        <p:spPr>
          <a:xfrm>
            <a:off x="5400719" y="1198578"/>
            <a:ext cx="6114430" cy="4794575"/>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9" name="Google Shape;328;p33">
            <a:extLst>
              <a:ext uri="{FF2B5EF4-FFF2-40B4-BE49-F238E27FC236}">
                <a16:creationId xmlns:a16="http://schemas.microsoft.com/office/drawing/2014/main" id="{1FEBC754-F0A8-F9F6-F804-7081E078D8F5}"/>
              </a:ext>
            </a:extLst>
          </p:cNvPr>
          <p:cNvSpPr/>
          <p:nvPr userDrawn="1"/>
        </p:nvSpPr>
        <p:spPr>
          <a:xfrm>
            <a:off x="5196524" y="838200"/>
            <a:ext cx="6114430" cy="4914901"/>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4" name="Title 1">
            <a:extLst>
              <a:ext uri="{FF2B5EF4-FFF2-40B4-BE49-F238E27FC236}">
                <a16:creationId xmlns:a16="http://schemas.microsoft.com/office/drawing/2014/main" id="{A8F8B0E5-D249-4F2F-16F0-7A9A49B95D39}"/>
              </a:ext>
            </a:extLst>
          </p:cNvPr>
          <p:cNvSpPr>
            <a:spLocks noGrp="1"/>
          </p:cNvSpPr>
          <p:nvPr>
            <p:ph type="title"/>
          </p:nvPr>
        </p:nvSpPr>
        <p:spPr>
          <a:xfrm>
            <a:off x="5978024" y="1783080"/>
            <a:ext cx="4959821" cy="1162762"/>
          </a:xfrm>
        </p:spPr>
        <p:txBody>
          <a:bodyPr/>
          <a:lstStyle>
            <a:lvl1pPr algn="l">
              <a:lnSpc>
                <a:spcPct val="90000"/>
              </a:lnSpc>
              <a:defRPr/>
            </a:lvl1pPr>
          </a:lstStyle>
          <a:p>
            <a:r>
              <a:rPr lang="en-US" noProof="0"/>
              <a:t>Click to edit Master title style</a:t>
            </a:r>
          </a:p>
        </p:txBody>
      </p:sp>
      <p:sp>
        <p:nvSpPr>
          <p:cNvPr id="19" name="Picture Placeholder 18">
            <a:extLst>
              <a:ext uri="{FF2B5EF4-FFF2-40B4-BE49-F238E27FC236}">
                <a16:creationId xmlns:a16="http://schemas.microsoft.com/office/drawing/2014/main" id="{52CFE759-845E-6170-DB8C-EA3FA075BBC8}"/>
              </a:ext>
            </a:extLst>
          </p:cNvPr>
          <p:cNvSpPr>
            <a:spLocks noGrp="1"/>
          </p:cNvSpPr>
          <p:nvPr>
            <p:ph type="pic" sz="quarter" idx="13"/>
          </p:nvPr>
        </p:nvSpPr>
        <p:spPr>
          <a:xfrm>
            <a:off x="0" y="0"/>
            <a:ext cx="4351128" cy="6858000"/>
          </a:xfrm>
          <a:solidFill>
            <a:schemeClr val="accent5"/>
          </a:solidFill>
        </p:spPr>
        <p:txBody>
          <a:bodyPr anchor="ctr"/>
          <a:lstStyle>
            <a:lvl1pPr marL="0" indent="0" algn="ctr">
              <a:buNone/>
              <a:defRPr/>
            </a:lvl1pPr>
          </a:lstStyle>
          <a:p>
            <a:r>
              <a:rPr lang="en-US" noProof="0"/>
              <a:t>Click icon to add picture</a:t>
            </a:r>
          </a:p>
        </p:txBody>
      </p:sp>
      <p:sp>
        <p:nvSpPr>
          <p:cNvPr id="15" name="Content Placeholder 2">
            <a:extLst>
              <a:ext uri="{FF2B5EF4-FFF2-40B4-BE49-F238E27FC236}">
                <a16:creationId xmlns:a16="http://schemas.microsoft.com/office/drawing/2014/main" id="{77189B6C-4236-0B00-D585-EEE5183EC3B5}"/>
              </a:ext>
            </a:extLst>
          </p:cNvPr>
          <p:cNvSpPr>
            <a:spLocks noGrp="1"/>
          </p:cNvSpPr>
          <p:nvPr>
            <p:ph idx="1"/>
          </p:nvPr>
        </p:nvSpPr>
        <p:spPr>
          <a:xfrm>
            <a:off x="5961888" y="2944368"/>
            <a:ext cx="4818888" cy="2130552"/>
          </a:xfrm>
        </p:spPr>
        <p:txBody>
          <a:bodyPr/>
          <a:lstStyle>
            <a:lvl1pPr marL="0" indent="0">
              <a:lnSpc>
                <a:spcPct val="100000"/>
              </a:lnSpc>
              <a:spcBef>
                <a:spcPts val="0"/>
              </a:spcBef>
              <a:buNone/>
              <a:defRPr sz="1600"/>
            </a:lvl1pPr>
            <a:lvl2pPr>
              <a:defRPr sz="1400"/>
            </a:lvl2pPr>
            <a:lvl3pPr>
              <a:defRPr sz="1200"/>
            </a:lvl3pPr>
            <a:lvl4pPr>
              <a:defRPr sz="1100"/>
            </a:lvl4pPr>
            <a:lvl5pPr>
              <a:defRPr sz="1100"/>
            </a:lvl5pPr>
          </a:lstStyle>
          <a:p>
            <a:pPr lvl="0"/>
            <a:r>
              <a:rPr lang="en-US" noProof="0"/>
              <a:t>Click to edit Master text styles</a:t>
            </a:r>
          </a:p>
        </p:txBody>
      </p:sp>
      <p:sp>
        <p:nvSpPr>
          <p:cNvPr id="5" name="Slide Number Placeholder 4">
            <a:extLst>
              <a:ext uri="{FF2B5EF4-FFF2-40B4-BE49-F238E27FC236}">
                <a16:creationId xmlns:a16="http://schemas.microsoft.com/office/drawing/2014/main" id="{22D37E9B-F86D-C91D-23CC-19F188DE83F6}"/>
              </a:ext>
            </a:extLst>
          </p:cNvPr>
          <p:cNvSpPr>
            <a:spLocks noGrp="1"/>
          </p:cNvSpPr>
          <p:nvPr>
            <p:ph type="sldNum" sz="quarter" idx="12"/>
          </p:nvPr>
        </p:nvSpPr>
        <p:spPr>
          <a:xfrm>
            <a:off x="8072901" y="6400904"/>
            <a:ext cx="365760" cy="246888"/>
          </a:xfrm>
        </p:spPr>
        <p:txBody>
          <a:bodyPr/>
          <a:lstStyle/>
          <a:p>
            <a:fld id="{8D0AFDD5-844D-364D-8AEC-50CF4D36D55D}" type="slidenum">
              <a:rPr lang="en-US" noProof="0" smtClean="0"/>
              <a:pPr/>
              <a:t>‹#›</a:t>
            </a:fld>
            <a:endParaRPr lang="en-US" noProof="0"/>
          </a:p>
        </p:txBody>
      </p:sp>
      <p:cxnSp>
        <p:nvCxnSpPr>
          <p:cNvPr id="21" name="Straight Connector 20">
            <a:extLst>
              <a:ext uri="{FF2B5EF4-FFF2-40B4-BE49-F238E27FC236}">
                <a16:creationId xmlns:a16="http://schemas.microsoft.com/office/drawing/2014/main" id="{CB55B0F1-C1EF-3790-A994-C8C4BB61CCB9}"/>
              </a:ext>
            </a:extLst>
          </p:cNvPr>
          <p:cNvCxnSpPr>
            <a:cxnSpLocks/>
          </p:cNvCxnSpPr>
          <p:nvPr/>
        </p:nvCxnSpPr>
        <p:spPr>
          <a:xfrm>
            <a:off x="4351128" y="6532618"/>
            <a:ext cx="369308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D4F275B-2CE9-CD3C-081E-0B79C125257E}"/>
              </a:ext>
            </a:extLst>
          </p:cNvPr>
          <p:cNvCxnSpPr>
            <a:cxnSpLocks/>
          </p:cNvCxnSpPr>
          <p:nvPr/>
        </p:nvCxnSpPr>
        <p:spPr>
          <a:xfrm>
            <a:off x="8467344" y="6527001"/>
            <a:ext cx="3724656" cy="561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72312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2"/>
        </a:solidFill>
        <a:effectLst/>
      </p:bgPr>
    </p:bg>
    <p:spTree>
      <p:nvGrpSpPr>
        <p:cNvPr id="1" name=""/>
        <p:cNvGrpSpPr/>
        <p:nvPr/>
      </p:nvGrpSpPr>
      <p:grpSpPr>
        <a:xfrm>
          <a:off x="0" y="0"/>
          <a:ext cx="0" cy="0"/>
          <a:chOff x="0" y="0"/>
          <a:chExt cx="0" cy="0"/>
        </a:xfrm>
      </p:grpSpPr>
      <p:sp>
        <p:nvSpPr>
          <p:cNvPr id="8" name="Google Shape;327;p33">
            <a:extLst>
              <a:ext uri="{FF2B5EF4-FFF2-40B4-BE49-F238E27FC236}">
                <a16:creationId xmlns:a16="http://schemas.microsoft.com/office/drawing/2014/main" id="{E09AA4F6-9CBF-53A8-8FE8-0BAB0E7DC989}"/>
              </a:ext>
            </a:extLst>
          </p:cNvPr>
          <p:cNvSpPr/>
          <p:nvPr userDrawn="1"/>
        </p:nvSpPr>
        <p:spPr>
          <a:xfrm>
            <a:off x="1062566" y="1161412"/>
            <a:ext cx="10221119" cy="4831742"/>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0" name="Google Shape;328;p33">
            <a:extLst>
              <a:ext uri="{FF2B5EF4-FFF2-40B4-BE49-F238E27FC236}">
                <a16:creationId xmlns:a16="http://schemas.microsoft.com/office/drawing/2014/main" id="{CBE4E0BD-29C0-46EA-4A2D-401DD12AEC12}"/>
              </a:ext>
            </a:extLst>
          </p:cNvPr>
          <p:cNvSpPr/>
          <p:nvPr userDrawn="1"/>
        </p:nvSpPr>
        <p:spPr>
          <a:xfrm>
            <a:off x="858371" y="800100"/>
            <a:ext cx="10221119" cy="4953001"/>
          </a:xfrm>
          <a:prstGeom prst="rect">
            <a:avLst/>
          </a:prstGeom>
          <a:solidFill>
            <a:schemeClr val="accent5"/>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D27EDEC9-86BE-FDB1-3BAE-F5FF0934CA0A}"/>
              </a:ext>
            </a:extLst>
          </p:cNvPr>
          <p:cNvSpPr>
            <a:spLocks noGrp="1"/>
          </p:cNvSpPr>
          <p:nvPr>
            <p:ph type="ctrTitle"/>
          </p:nvPr>
        </p:nvSpPr>
        <p:spPr>
          <a:xfrm>
            <a:off x="1527048" y="1901952"/>
            <a:ext cx="4873752" cy="1709928"/>
          </a:xfrm>
        </p:spPr>
        <p:txBody>
          <a:bodyPr anchor="t">
            <a:noAutofit/>
          </a:bodyPr>
          <a:lstStyle>
            <a:lvl1pPr marL="0" indent="0" algn="l">
              <a:lnSpc>
                <a:spcPct val="90000"/>
              </a:lnSpc>
              <a:defRPr sz="6000"/>
            </a:lvl1pPr>
          </a:lstStyle>
          <a:p>
            <a:r>
              <a:rPr lang="en-US" noProof="0"/>
              <a:t>Click to edit Master title style</a:t>
            </a:r>
          </a:p>
        </p:txBody>
      </p:sp>
      <p:sp>
        <p:nvSpPr>
          <p:cNvPr id="3" name="Subtitle 2">
            <a:extLst>
              <a:ext uri="{FF2B5EF4-FFF2-40B4-BE49-F238E27FC236}">
                <a16:creationId xmlns:a16="http://schemas.microsoft.com/office/drawing/2014/main" id="{61EF6069-AEE4-3455-508E-4B9EE30F0CB8}"/>
              </a:ext>
            </a:extLst>
          </p:cNvPr>
          <p:cNvSpPr>
            <a:spLocks noGrp="1"/>
          </p:cNvSpPr>
          <p:nvPr>
            <p:ph type="subTitle" idx="1"/>
          </p:nvPr>
        </p:nvSpPr>
        <p:spPr>
          <a:xfrm>
            <a:off x="1527048" y="3108960"/>
            <a:ext cx="3913632" cy="1883664"/>
          </a:xfrm>
        </p:spPr>
        <p:txBody>
          <a:bodyPr>
            <a:noAutofit/>
          </a:bodyPr>
          <a:lstStyle>
            <a:lvl1pPr marL="0" indent="0" algn="l">
              <a:lnSpc>
                <a:spcPct val="100000"/>
              </a:lnSpc>
              <a:spcBef>
                <a:spcPts val="1000"/>
              </a:spcBef>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5" name="Picture Placeholder 13">
            <a:extLst>
              <a:ext uri="{FF2B5EF4-FFF2-40B4-BE49-F238E27FC236}">
                <a16:creationId xmlns:a16="http://schemas.microsoft.com/office/drawing/2014/main" id="{BEF410E3-CEC7-640A-C8FD-08419E6C3300}"/>
              </a:ext>
            </a:extLst>
          </p:cNvPr>
          <p:cNvSpPr>
            <a:spLocks noGrp="1"/>
          </p:cNvSpPr>
          <p:nvPr>
            <p:ph type="pic" sz="quarter" idx="10"/>
          </p:nvPr>
        </p:nvSpPr>
        <p:spPr>
          <a:xfrm>
            <a:off x="6443482" y="812292"/>
            <a:ext cx="4636008" cy="4928616"/>
          </a:xfr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1800">
                <a:solidFill>
                  <a:schemeClr val="tx1"/>
                </a:solidFill>
              </a:defRPr>
            </a:lvl1pPr>
          </a:lstStyle>
          <a:p>
            <a:pPr marL="0" lvl="0" algn="ctr"/>
            <a:r>
              <a:rPr lang="en-US" noProof="0"/>
              <a:t>Click icon to add picture</a:t>
            </a:r>
          </a:p>
        </p:txBody>
      </p:sp>
    </p:spTree>
    <p:extLst>
      <p:ext uri="{BB962C8B-B14F-4D97-AF65-F5344CB8AC3E}">
        <p14:creationId xmlns:p14="http://schemas.microsoft.com/office/powerpoint/2010/main" val="702356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FABFF-AED1-441E-410D-E91E5B9EA6C0}"/>
              </a:ext>
            </a:extLst>
          </p:cNvPr>
          <p:cNvSpPr>
            <a:spLocks noGrp="1"/>
          </p:cNvSpPr>
          <p:nvPr>
            <p:ph type="title"/>
          </p:nvPr>
        </p:nvSpPr>
        <p:spPr/>
        <p:txBody>
          <a:bodyPr/>
          <a:lstStyle/>
          <a:p>
            <a:r>
              <a:rPr lang="en-US" noProof="0"/>
              <a:t>Click to edit Master title style</a:t>
            </a:r>
          </a:p>
        </p:txBody>
      </p:sp>
      <p:sp>
        <p:nvSpPr>
          <p:cNvPr id="5" name="Slide Number Placeholder 4">
            <a:extLst>
              <a:ext uri="{FF2B5EF4-FFF2-40B4-BE49-F238E27FC236}">
                <a16:creationId xmlns:a16="http://schemas.microsoft.com/office/drawing/2014/main" id="{A21D9EB3-189A-FE0F-8C95-73C3378150D7}"/>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4" name="Footer Placeholder 3">
            <a:extLst>
              <a:ext uri="{FF2B5EF4-FFF2-40B4-BE49-F238E27FC236}">
                <a16:creationId xmlns:a16="http://schemas.microsoft.com/office/drawing/2014/main" id="{7C680446-577A-69FB-646E-AF1DA4134A2C}"/>
              </a:ext>
            </a:extLst>
          </p:cNvPr>
          <p:cNvSpPr>
            <a:spLocks noGrp="1"/>
          </p:cNvSpPr>
          <p:nvPr>
            <p:ph type="ftr" sz="quarter" idx="11"/>
          </p:nvPr>
        </p:nvSpPr>
        <p:spPr/>
        <p:txBody>
          <a:bodyPr/>
          <a:lstStyle/>
          <a:p>
            <a:r>
              <a:rPr lang="en-US" dirty="0"/>
              <a:t>Convergence</a:t>
            </a:r>
          </a:p>
        </p:txBody>
      </p:sp>
    </p:spTree>
    <p:extLst>
      <p:ext uri="{BB962C8B-B14F-4D97-AF65-F5344CB8AC3E}">
        <p14:creationId xmlns:p14="http://schemas.microsoft.com/office/powerpoint/2010/main" val="4154343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4"/>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672A2AC-7ED9-922C-AFA3-C7474D933A2A}"/>
              </a:ext>
            </a:extLst>
          </p:cNvPr>
          <p:cNvSpPr>
            <a:spLocks noGrp="1"/>
          </p:cNvSpPr>
          <p:nvPr>
            <p:ph type="sldNum" sz="quarter" idx="12"/>
          </p:nvPr>
        </p:nvSpPr>
        <p:spPr/>
        <p:txBody>
          <a:bodyPr/>
          <a:lstStyle/>
          <a:p>
            <a:fld id="{8D0AFDD5-844D-364D-8AEC-50CF4D36D55D}" type="slidenum">
              <a:rPr lang="en-US" noProof="0" smtClean="0"/>
              <a:t>‹#›</a:t>
            </a:fld>
            <a:endParaRPr lang="en-US" noProof="0"/>
          </a:p>
        </p:txBody>
      </p:sp>
      <p:sp>
        <p:nvSpPr>
          <p:cNvPr id="3" name="Footer Placeholder 2">
            <a:extLst>
              <a:ext uri="{FF2B5EF4-FFF2-40B4-BE49-F238E27FC236}">
                <a16:creationId xmlns:a16="http://schemas.microsoft.com/office/drawing/2014/main" id="{C0D73C7A-2028-226F-C1ED-1807BD3B92FC}"/>
              </a:ext>
            </a:extLst>
          </p:cNvPr>
          <p:cNvSpPr>
            <a:spLocks noGrp="1"/>
          </p:cNvSpPr>
          <p:nvPr>
            <p:ph type="ftr" sz="quarter" idx="11"/>
          </p:nvPr>
        </p:nvSpPr>
        <p:spPr/>
        <p:txBody>
          <a:bodyPr/>
          <a:lstStyle/>
          <a:p>
            <a:r>
              <a:rPr lang="en-US" noProof="0"/>
              <a:t>Presentation title</a:t>
            </a:r>
          </a:p>
        </p:txBody>
      </p:sp>
    </p:spTree>
    <p:extLst>
      <p:ext uri="{BB962C8B-B14F-4D97-AF65-F5344CB8AC3E}">
        <p14:creationId xmlns:p14="http://schemas.microsoft.com/office/powerpoint/2010/main" val="3916245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94A45C-8F79-9A61-77E8-09BC4E628377}"/>
              </a:ext>
            </a:extLst>
          </p:cNvPr>
          <p:cNvSpPr>
            <a:spLocks noGrp="1"/>
          </p:cNvSpPr>
          <p:nvPr>
            <p:ph type="title"/>
          </p:nvPr>
        </p:nvSpPr>
        <p:spPr>
          <a:xfrm>
            <a:off x="1139952" y="512064"/>
            <a:ext cx="9912096" cy="1014984"/>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8646656E-6C21-DB29-00F0-0CC844DE3713}"/>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E694DB44-E775-B332-D1F0-40DB3A5FA3A3}"/>
              </a:ext>
            </a:extLst>
          </p:cNvPr>
          <p:cNvSpPr>
            <a:spLocks noGrp="1"/>
          </p:cNvSpPr>
          <p:nvPr>
            <p:ph type="ftr" sz="quarter" idx="3"/>
          </p:nvPr>
        </p:nvSpPr>
        <p:spPr>
          <a:xfrm>
            <a:off x="5364480" y="6400904"/>
            <a:ext cx="1463040" cy="246888"/>
          </a:xfrm>
          <a:prstGeom prst="rect">
            <a:avLst/>
          </a:prstGeom>
        </p:spPr>
        <p:txBody>
          <a:bodyPr vert="horz" lIns="0" tIns="45720" rIns="0" bIns="45720" rtlCol="0" anchor="ctr">
            <a:noAutofit/>
          </a:bodyPr>
          <a:lstStyle>
            <a:lvl1pPr algn="ctr">
              <a:defRPr sz="1000">
                <a:solidFill>
                  <a:schemeClr val="tx1"/>
                </a:solidFill>
                <a:latin typeface="+mj-lt"/>
              </a:defRPr>
            </a:lvl1pPr>
          </a:lstStyle>
          <a:p>
            <a:r>
              <a:rPr lang="en-US" dirty="0"/>
              <a:t>Convergence</a:t>
            </a:r>
          </a:p>
        </p:txBody>
      </p:sp>
      <p:sp>
        <p:nvSpPr>
          <p:cNvPr id="6" name="Slide Number Placeholder 5">
            <a:extLst>
              <a:ext uri="{FF2B5EF4-FFF2-40B4-BE49-F238E27FC236}">
                <a16:creationId xmlns:a16="http://schemas.microsoft.com/office/drawing/2014/main" id="{C39C1C4E-47DA-0CDC-75C8-42E9F1EBDE07}"/>
              </a:ext>
            </a:extLst>
          </p:cNvPr>
          <p:cNvSpPr>
            <a:spLocks noGrp="1"/>
          </p:cNvSpPr>
          <p:nvPr>
            <p:ph type="sldNum" sz="quarter" idx="4"/>
          </p:nvPr>
        </p:nvSpPr>
        <p:spPr>
          <a:xfrm>
            <a:off x="838200" y="6400904"/>
            <a:ext cx="365760" cy="246888"/>
          </a:xfrm>
          <a:prstGeom prst="rect">
            <a:avLst/>
          </a:prstGeom>
        </p:spPr>
        <p:txBody>
          <a:bodyPr vert="horz" lIns="0" tIns="45720" rIns="0" bIns="45720" rtlCol="0" anchor="ctr">
            <a:noAutofit/>
          </a:bodyPr>
          <a:lstStyle>
            <a:lvl1pPr algn="ctr">
              <a:defRPr sz="1000">
                <a:solidFill>
                  <a:schemeClr val="tx1"/>
                </a:solidFill>
                <a:latin typeface="+mj-lt"/>
              </a:defRPr>
            </a:lvl1pPr>
          </a:lstStyle>
          <a:p>
            <a:fld id="{8D0AFDD5-844D-364D-8AEC-50CF4D36D55D}" type="slidenum">
              <a:rPr lang="en-US" smtClean="0"/>
              <a:pPr/>
              <a:t>‹#›</a:t>
            </a:fld>
            <a:endParaRPr lang="en-US" dirty="0"/>
          </a:p>
        </p:txBody>
      </p:sp>
      <p:cxnSp>
        <p:nvCxnSpPr>
          <p:cNvPr id="8" name="Straight Connector 7">
            <a:extLst>
              <a:ext uri="{FF2B5EF4-FFF2-40B4-BE49-F238E27FC236}">
                <a16:creationId xmlns:a16="http://schemas.microsoft.com/office/drawing/2014/main" id="{2DE05079-2B34-E435-A882-A172DE176AE1}"/>
              </a:ext>
            </a:extLst>
          </p:cNvPr>
          <p:cNvCxnSpPr>
            <a:cxnSpLocks/>
          </p:cNvCxnSpPr>
          <p:nvPr userDrawn="1"/>
        </p:nvCxnSpPr>
        <p:spPr>
          <a:xfrm>
            <a:off x="0" y="6535885"/>
            <a:ext cx="838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8440547-EE65-F9CE-1D02-2D326735F06D}"/>
              </a:ext>
            </a:extLst>
          </p:cNvPr>
          <p:cNvCxnSpPr>
            <a:cxnSpLocks/>
          </p:cNvCxnSpPr>
          <p:nvPr userDrawn="1"/>
        </p:nvCxnSpPr>
        <p:spPr>
          <a:xfrm>
            <a:off x="1205025" y="6535885"/>
            <a:ext cx="41605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DB9DC65-7A98-9009-CD43-4A4B57960D46}"/>
              </a:ext>
            </a:extLst>
          </p:cNvPr>
          <p:cNvCxnSpPr>
            <a:cxnSpLocks/>
          </p:cNvCxnSpPr>
          <p:nvPr userDrawn="1"/>
        </p:nvCxnSpPr>
        <p:spPr>
          <a:xfrm>
            <a:off x="6802120" y="6528812"/>
            <a:ext cx="53898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4252815"/>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51" r:id="rId4"/>
    <p:sldLayoutId id="2147483670" r:id="rId5"/>
    <p:sldLayoutId id="2147483658" r:id="rId6"/>
    <p:sldLayoutId id="2147483661" r:id="rId7"/>
    <p:sldLayoutId id="2147483663" r:id="rId8"/>
    <p:sldLayoutId id="2147483664" r:id="rId9"/>
    <p:sldLayoutId id="2147483668" r:id="rId10"/>
    <p:sldLayoutId id="2147483662" r:id="rId11"/>
    <p:sldLayoutId id="2147483653" r:id="rId12"/>
    <p:sldLayoutId id="2147483669" r:id="rId13"/>
    <p:sldLayoutId id="2147483665" r:id="rId14"/>
    <p:sldLayoutId id="2147483666" r:id="rId15"/>
    <p:sldLayoutId id="2147483667" r:id="rId16"/>
    <p:sldLayoutId id="2147483654" r:id="rId17"/>
    <p:sldLayoutId id="2147483655" r:id="rId18"/>
  </p:sldLayoutIdLst>
  <p:hf hdr="0"/>
  <p:txStyles>
    <p:titleStyle>
      <a:lvl1pPr algn="ctr" defTabSz="914400" rtl="0" eaLnBrk="1" latinLnBrk="0" hangingPunct="1">
        <a:lnSpc>
          <a:spcPct val="10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0.emf"/><Relationship Id="rId5" Type="http://schemas.openxmlformats.org/officeDocument/2006/relationships/hyperlink" Target="https://creativecommons.org/licenses/by/3.0/" TargetMode="External"/><Relationship Id="rId4" Type="http://schemas.openxmlformats.org/officeDocument/2006/relationships/hyperlink" Target="https://sciencestockphotos.com/free/chemistry/slides/science_molecular_model.html"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jpeg"/><Relationship Id="rId7" Type="http://schemas.microsoft.com/office/2007/relationships/hdphoto" Target="../media/hdphoto1.wdp"/><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7.jpg"/></Relationships>
</file>

<file path=ppt/slides/_rels/slide9.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jpeg"/><Relationship Id="rId7" Type="http://schemas.microsoft.com/office/2007/relationships/hdphoto" Target="../media/hdphoto1.wdp"/><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A4F37AB6-4681-D744-2F89-2949D08676DC}"/>
              </a:ext>
            </a:extLst>
          </p:cNvPr>
          <p:cNvSpPr>
            <a:spLocks noGrp="1"/>
          </p:cNvSpPr>
          <p:nvPr>
            <p:ph type="ctrTitle"/>
          </p:nvPr>
        </p:nvSpPr>
        <p:spPr>
          <a:xfrm>
            <a:off x="1463039" y="1795780"/>
            <a:ext cx="5599327" cy="2179320"/>
          </a:xfrm>
        </p:spPr>
        <p:txBody>
          <a:bodyPr/>
          <a:lstStyle/>
          <a:p>
            <a:r>
              <a:rPr lang="en-US" sz="5400" dirty="0"/>
              <a:t>Convergence </a:t>
            </a:r>
            <a:br>
              <a:rPr lang="en-US" sz="5400" dirty="0"/>
            </a:br>
            <a:r>
              <a:rPr lang="en-US" sz="5400" dirty="0"/>
              <a:t>in ethics</a:t>
            </a:r>
            <a:r>
              <a:rPr lang="sv-SE" sz="5400" dirty="0"/>
              <a:t>: a modelling view</a:t>
            </a:r>
            <a:endParaRPr lang="en-US" sz="5400" dirty="0"/>
          </a:p>
        </p:txBody>
      </p:sp>
      <p:sp>
        <p:nvSpPr>
          <p:cNvPr id="26" name="Subtitle 25">
            <a:extLst>
              <a:ext uri="{FF2B5EF4-FFF2-40B4-BE49-F238E27FC236}">
                <a16:creationId xmlns:a16="http://schemas.microsoft.com/office/drawing/2014/main" id="{06930851-3EE7-5B25-F590-CCB7467A2094}"/>
              </a:ext>
            </a:extLst>
          </p:cNvPr>
          <p:cNvSpPr>
            <a:spLocks noGrp="1"/>
          </p:cNvSpPr>
          <p:nvPr>
            <p:ph type="subTitle" idx="1"/>
          </p:nvPr>
        </p:nvSpPr>
        <p:spPr>
          <a:xfrm>
            <a:off x="1463040" y="4357116"/>
            <a:ext cx="4873752" cy="630936"/>
          </a:xfrm>
        </p:spPr>
        <p:txBody>
          <a:bodyPr/>
          <a:lstStyle/>
          <a:p>
            <a:r>
              <a:rPr lang="en-US" dirty="0"/>
              <a:t>Joe Roussos</a:t>
            </a:r>
          </a:p>
          <a:p>
            <a:r>
              <a:rPr lang="en-US" dirty="0"/>
              <a:t>Stockholm University</a:t>
            </a:r>
          </a:p>
        </p:txBody>
      </p:sp>
      <p:sp>
        <p:nvSpPr>
          <p:cNvPr id="3" name="Picture Placeholder 2">
            <a:extLst>
              <a:ext uri="{FF2B5EF4-FFF2-40B4-BE49-F238E27FC236}">
                <a16:creationId xmlns:a16="http://schemas.microsoft.com/office/drawing/2014/main" id="{A7F287E6-9606-C00B-8CF0-CA0B9DC10CFB}"/>
              </a:ext>
            </a:extLst>
          </p:cNvPr>
          <p:cNvSpPr>
            <a:spLocks noGrp="1"/>
          </p:cNvSpPr>
          <p:nvPr>
            <p:ph type="pic" sz="quarter" idx="10"/>
          </p:nvPr>
        </p:nvSpPr>
        <p:spPr/>
        <p:txBody>
          <a:bodyPr/>
          <a:lstStyle/>
          <a:p>
            <a:endParaRPr lang="en-US"/>
          </a:p>
        </p:txBody>
      </p:sp>
      <p:sp>
        <p:nvSpPr>
          <p:cNvPr id="18" name="Rectangle 17">
            <a:extLst>
              <a:ext uri="{FF2B5EF4-FFF2-40B4-BE49-F238E27FC236}">
                <a16:creationId xmlns:a16="http://schemas.microsoft.com/office/drawing/2014/main" id="{8219A268-C338-7C44-1A9A-6D1E7C5B7116}"/>
              </a:ext>
            </a:extLst>
          </p:cNvPr>
          <p:cNvSpPr/>
          <p:nvPr/>
        </p:nvSpPr>
        <p:spPr>
          <a:xfrm>
            <a:off x="7257786" y="820759"/>
            <a:ext cx="3812615" cy="49286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9" name="Picture 8">
            <a:extLst>
              <a:ext uri="{FF2B5EF4-FFF2-40B4-BE49-F238E27FC236}">
                <a16:creationId xmlns:a16="http://schemas.microsoft.com/office/drawing/2014/main" id="{3E98B5C3-233C-8595-F066-EB266A731D21}"/>
              </a:ext>
            </a:extLst>
          </p:cNvPr>
          <p:cNvPicPr>
            <a:picLocks noChangeAspect="1"/>
          </p:cNvPicPr>
          <p:nvPr/>
        </p:nvPicPr>
        <p:blipFill>
          <a:blip r:embed="rId3"/>
          <a:stretch>
            <a:fillRect/>
          </a:stretch>
        </p:blipFill>
        <p:spPr>
          <a:xfrm>
            <a:off x="7453202" y="863094"/>
            <a:ext cx="3421781" cy="1620000"/>
          </a:xfrm>
          <a:prstGeom prst="rect">
            <a:avLst/>
          </a:prstGeom>
        </p:spPr>
      </p:pic>
      <p:pic>
        <p:nvPicPr>
          <p:cNvPr id="13" name="Picture 12">
            <a:extLst>
              <a:ext uri="{FF2B5EF4-FFF2-40B4-BE49-F238E27FC236}">
                <a16:creationId xmlns:a16="http://schemas.microsoft.com/office/drawing/2014/main" id="{DCAFDED5-2BF8-2E49-A6DF-2D3E18EFAA2B}"/>
              </a:ext>
            </a:extLst>
          </p:cNvPr>
          <p:cNvPicPr>
            <a:picLocks noChangeAspect="1"/>
          </p:cNvPicPr>
          <p:nvPr/>
        </p:nvPicPr>
        <p:blipFill>
          <a:blip r:embed="rId4"/>
          <a:stretch>
            <a:fillRect/>
          </a:stretch>
        </p:blipFill>
        <p:spPr>
          <a:xfrm>
            <a:off x="7453201" y="2445018"/>
            <a:ext cx="3421781" cy="1620000"/>
          </a:xfrm>
          <a:prstGeom prst="rect">
            <a:avLst/>
          </a:prstGeom>
        </p:spPr>
      </p:pic>
      <p:pic>
        <p:nvPicPr>
          <p:cNvPr id="17" name="Picture 16">
            <a:extLst>
              <a:ext uri="{FF2B5EF4-FFF2-40B4-BE49-F238E27FC236}">
                <a16:creationId xmlns:a16="http://schemas.microsoft.com/office/drawing/2014/main" id="{BB2B3253-3398-88A0-5078-1CAC948F13E6}"/>
              </a:ext>
            </a:extLst>
          </p:cNvPr>
          <p:cNvPicPr>
            <a:picLocks noChangeAspect="1"/>
          </p:cNvPicPr>
          <p:nvPr/>
        </p:nvPicPr>
        <p:blipFill>
          <a:blip r:embed="rId5"/>
          <a:stretch>
            <a:fillRect/>
          </a:stretch>
        </p:blipFill>
        <p:spPr>
          <a:xfrm>
            <a:off x="7453203" y="4065018"/>
            <a:ext cx="3421780" cy="1620000"/>
          </a:xfrm>
          <a:prstGeom prst="rect">
            <a:avLst/>
          </a:prstGeom>
        </p:spPr>
      </p:pic>
    </p:spTree>
    <p:extLst>
      <p:ext uri="{BB962C8B-B14F-4D97-AF65-F5344CB8AC3E}">
        <p14:creationId xmlns:p14="http://schemas.microsoft.com/office/powerpoint/2010/main" val="4097023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AB421-0952-1750-8868-01BDFBBD14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A087A2-EB01-EAE9-48FF-05DAC805F52E}"/>
              </a:ext>
            </a:extLst>
          </p:cNvPr>
          <p:cNvSpPr>
            <a:spLocks noGrp="1"/>
          </p:cNvSpPr>
          <p:nvPr>
            <p:ph type="title"/>
          </p:nvPr>
        </p:nvSpPr>
        <p:spPr>
          <a:xfrm>
            <a:off x="731520" y="1947672"/>
            <a:ext cx="4107180" cy="1938528"/>
          </a:xfrm>
        </p:spPr>
        <p:txBody>
          <a:bodyPr/>
          <a:lstStyle/>
          <a:p>
            <a:r>
              <a:rPr lang="en-US" sz="4400" dirty="0"/>
              <a:t>Disagreement</a:t>
            </a:r>
          </a:p>
        </p:txBody>
      </p:sp>
      <p:sp>
        <p:nvSpPr>
          <p:cNvPr id="11" name="Text Placeholder 10">
            <a:extLst>
              <a:ext uri="{FF2B5EF4-FFF2-40B4-BE49-F238E27FC236}">
                <a16:creationId xmlns:a16="http://schemas.microsoft.com/office/drawing/2014/main" id="{EB4CB43C-401D-D954-3CB0-060B5B0C8FDB}"/>
              </a:ext>
            </a:extLst>
          </p:cNvPr>
          <p:cNvSpPr>
            <a:spLocks noGrp="1"/>
          </p:cNvSpPr>
          <p:nvPr>
            <p:ph type="body" idx="1"/>
          </p:nvPr>
        </p:nvSpPr>
        <p:spPr>
          <a:xfrm>
            <a:off x="731520" y="2916428"/>
            <a:ext cx="4107180" cy="1604772"/>
          </a:xfrm>
        </p:spPr>
        <p:txBody>
          <a:bodyPr/>
          <a:lstStyle/>
          <a:p>
            <a:pPr marL="457200" indent="-457200">
              <a:buAutoNum type="arabicPeriod"/>
            </a:pPr>
            <a:r>
              <a:rPr lang="en-US" altLang="zh-CN" sz="3200" dirty="0"/>
              <a:t>Hard cases</a:t>
            </a:r>
          </a:p>
          <a:p>
            <a:pPr marL="457200" indent="-457200">
              <a:buAutoNum type="arabicPeriod"/>
            </a:pPr>
            <a:r>
              <a:rPr lang="en-US" altLang="zh-CN" sz="3200" dirty="0"/>
              <a:t>Focus on explanatory structures, e.g., </a:t>
            </a:r>
            <a:r>
              <a:rPr lang="en-US" altLang="zh-CN" sz="3200" dirty="0" err="1"/>
              <a:t>rightmakers</a:t>
            </a:r>
            <a:endParaRPr lang="en-US" altLang="zh-CN" sz="3200" dirty="0"/>
          </a:p>
        </p:txBody>
      </p:sp>
      <p:sp>
        <p:nvSpPr>
          <p:cNvPr id="4" name="Picture Placeholder 3">
            <a:extLst>
              <a:ext uri="{FF2B5EF4-FFF2-40B4-BE49-F238E27FC236}">
                <a16:creationId xmlns:a16="http://schemas.microsoft.com/office/drawing/2014/main" id="{8EF4E4F8-FB70-5C9C-06C9-B565A37BA24D}"/>
              </a:ext>
            </a:extLst>
          </p:cNvPr>
          <p:cNvSpPr>
            <a:spLocks noGrp="1"/>
          </p:cNvSpPr>
          <p:nvPr>
            <p:ph type="pic" sz="quarter" idx="10"/>
          </p:nvPr>
        </p:nvSpPr>
        <p:spPr>
          <a:xfrm>
            <a:off x="5027168" y="420624"/>
            <a:ext cx="5897880" cy="5897880"/>
          </a:xfrm>
          <a:solidFill>
            <a:schemeClr val="bg1"/>
          </a:solidFill>
        </p:spPr>
        <p:txBody>
          <a:bodyPr/>
          <a:lstStyle/>
          <a:p>
            <a:endParaRPr lang="en-US"/>
          </a:p>
        </p:txBody>
      </p:sp>
      <p:pic>
        <p:nvPicPr>
          <p:cNvPr id="6" name="Picture 5">
            <a:extLst>
              <a:ext uri="{FF2B5EF4-FFF2-40B4-BE49-F238E27FC236}">
                <a16:creationId xmlns:a16="http://schemas.microsoft.com/office/drawing/2014/main" id="{29718FCA-22D6-8972-B4E9-700C4D697844}"/>
              </a:ext>
            </a:extLst>
          </p:cNvPr>
          <p:cNvPicPr>
            <a:picLocks noChangeAspect="1"/>
          </p:cNvPicPr>
          <p:nvPr/>
        </p:nvPicPr>
        <p:blipFill>
          <a:blip r:embed="rId3"/>
          <a:stretch>
            <a:fillRect/>
          </a:stretch>
        </p:blipFill>
        <p:spPr>
          <a:xfrm>
            <a:off x="6176425" y="3738401"/>
            <a:ext cx="3548566" cy="1886654"/>
          </a:xfrm>
          <a:prstGeom prst="rect">
            <a:avLst/>
          </a:prstGeom>
        </p:spPr>
      </p:pic>
      <p:pic>
        <p:nvPicPr>
          <p:cNvPr id="10" name="Picture 9">
            <a:extLst>
              <a:ext uri="{FF2B5EF4-FFF2-40B4-BE49-F238E27FC236}">
                <a16:creationId xmlns:a16="http://schemas.microsoft.com/office/drawing/2014/main" id="{1C608D49-EFE8-DF47-6479-AAE257567916}"/>
              </a:ext>
            </a:extLst>
          </p:cNvPr>
          <p:cNvPicPr>
            <a:picLocks noChangeAspect="1"/>
          </p:cNvPicPr>
          <p:nvPr/>
        </p:nvPicPr>
        <p:blipFill>
          <a:blip r:embed="rId4"/>
          <a:stretch>
            <a:fillRect/>
          </a:stretch>
        </p:blipFill>
        <p:spPr>
          <a:xfrm>
            <a:off x="6096000" y="1175848"/>
            <a:ext cx="3814707" cy="2543138"/>
          </a:xfrm>
          <a:prstGeom prst="rect">
            <a:avLst/>
          </a:prstGeom>
        </p:spPr>
      </p:pic>
    </p:spTree>
    <p:extLst>
      <p:ext uri="{BB962C8B-B14F-4D97-AF65-F5344CB8AC3E}">
        <p14:creationId xmlns:p14="http://schemas.microsoft.com/office/powerpoint/2010/main" val="2883585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F01F2-BB53-5F6A-9055-F82D69F2E8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6F35B7-73DC-4BFE-B172-E14FF9891EA2}"/>
              </a:ext>
            </a:extLst>
          </p:cNvPr>
          <p:cNvSpPr>
            <a:spLocks noGrp="1"/>
          </p:cNvSpPr>
          <p:nvPr>
            <p:ph type="title"/>
          </p:nvPr>
        </p:nvSpPr>
        <p:spPr>
          <a:xfrm>
            <a:off x="731520" y="1947672"/>
            <a:ext cx="4050792" cy="1938528"/>
          </a:xfrm>
        </p:spPr>
        <p:txBody>
          <a:bodyPr/>
          <a:lstStyle/>
          <a:p>
            <a:r>
              <a:rPr lang="en-US" sz="4400" dirty="0"/>
              <a:t>Agreement</a:t>
            </a:r>
          </a:p>
        </p:txBody>
      </p:sp>
      <p:sp>
        <p:nvSpPr>
          <p:cNvPr id="11" name="Text Placeholder 10">
            <a:extLst>
              <a:ext uri="{FF2B5EF4-FFF2-40B4-BE49-F238E27FC236}">
                <a16:creationId xmlns:a16="http://schemas.microsoft.com/office/drawing/2014/main" id="{6830619D-84F8-85DC-95A7-D6F1198FF3D2}"/>
              </a:ext>
            </a:extLst>
          </p:cNvPr>
          <p:cNvSpPr>
            <a:spLocks noGrp="1"/>
          </p:cNvSpPr>
          <p:nvPr>
            <p:ph type="body" idx="1"/>
          </p:nvPr>
        </p:nvSpPr>
        <p:spPr>
          <a:xfrm>
            <a:off x="731520" y="2977254"/>
            <a:ext cx="4539488" cy="2252472"/>
          </a:xfrm>
        </p:spPr>
        <p:txBody>
          <a:bodyPr/>
          <a:lstStyle/>
          <a:p>
            <a:pPr marL="457200" indent="-457200">
              <a:buAutoNum type="arabicPeriod"/>
            </a:pPr>
            <a:r>
              <a:rPr lang="en-US" altLang="zh-CN" sz="3200" dirty="0"/>
              <a:t>Underlying agreement</a:t>
            </a:r>
          </a:p>
          <a:p>
            <a:pPr marL="457200" indent="-457200">
              <a:buAutoNum type="arabicPeriod"/>
            </a:pPr>
            <a:r>
              <a:rPr lang="en-US" altLang="zh-CN" sz="3200" dirty="0" err="1"/>
              <a:t>Principlism</a:t>
            </a:r>
            <a:r>
              <a:rPr lang="en-US" altLang="zh-CN" sz="3200" dirty="0"/>
              <a:t> in bioethics</a:t>
            </a:r>
          </a:p>
          <a:p>
            <a:pPr marL="457200" indent="-457200">
              <a:buAutoNum type="arabicPeriod"/>
            </a:pPr>
            <a:r>
              <a:rPr lang="en-US" altLang="zh-CN" sz="3200" dirty="0"/>
              <a:t>Convergence over time</a:t>
            </a:r>
          </a:p>
          <a:p>
            <a:pPr marL="457200" indent="-457200">
              <a:buAutoNum type="arabicPeriod"/>
            </a:pPr>
            <a:endParaRPr lang="en-US" altLang="zh-CN" sz="3200" dirty="0"/>
          </a:p>
        </p:txBody>
      </p:sp>
      <p:sp>
        <p:nvSpPr>
          <p:cNvPr id="7" name="Picture Placeholder 6">
            <a:extLst>
              <a:ext uri="{FF2B5EF4-FFF2-40B4-BE49-F238E27FC236}">
                <a16:creationId xmlns:a16="http://schemas.microsoft.com/office/drawing/2014/main" id="{77978C7E-1E41-C2FC-7D9D-07A7A00BB3C1}"/>
              </a:ext>
            </a:extLst>
          </p:cNvPr>
          <p:cNvSpPr>
            <a:spLocks noGrp="1"/>
          </p:cNvSpPr>
          <p:nvPr>
            <p:ph type="pic" sz="quarter" idx="10"/>
          </p:nvPr>
        </p:nvSpPr>
        <p:spPr/>
        <p:txBody>
          <a:bodyPr/>
          <a:lstStyle/>
          <a:p>
            <a:endParaRPr lang="en-US"/>
          </a:p>
        </p:txBody>
      </p:sp>
      <p:graphicFrame>
        <p:nvGraphicFramePr>
          <p:cNvPr id="3" name="Diagram 2">
            <a:extLst>
              <a:ext uri="{FF2B5EF4-FFF2-40B4-BE49-F238E27FC236}">
                <a16:creationId xmlns:a16="http://schemas.microsoft.com/office/drawing/2014/main" id="{48E07BD8-604F-A741-F2C2-7FBD12E8794D}"/>
              </a:ext>
            </a:extLst>
          </p:cNvPr>
          <p:cNvGraphicFramePr/>
          <p:nvPr>
            <p:extLst>
              <p:ext uri="{D42A27DB-BD31-4B8C-83A1-F6EECF244321}">
                <p14:modId xmlns:p14="http://schemas.microsoft.com/office/powerpoint/2010/main" val="2704644006"/>
              </p:ext>
            </p:extLst>
          </p:nvPr>
        </p:nvGraphicFramePr>
        <p:xfrm>
          <a:off x="5271008" y="1045973"/>
          <a:ext cx="5409184" cy="5655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1055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091E8-8525-23C5-8418-FFDD31B76B14}"/>
              </a:ext>
            </a:extLst>
          </p:cNvPr>
          <p:cNvSpPr>
            <a:spLocks noGrp="1"/>
          </p:cNvSpPr>
          <p:nvPr>
            <p:ph type="title"/>
          </p:nvPr>
        </p:nvSpPr>
        <p:spPr/>
        <p:txBody>
          <a:bodyPr/>
          <a:lstStyle/>
          <a:p>
            <a:r>
              <a:rPr lang="sv-SE" dirty="0"/>
              <a:t>What is the epistemic significance of agreement in ethics?</a:t>
            </a:r>
            <a:endParaRPr lang="en-US" dirty="0"/>
          </a:p>
        </p:txBody>
      </p:sp>
      <p:sp>
        <p:nvSpPr>
          <p:cNvPr id="3" name="Text Placeholder 2">
            <a:extLst>
              <a:ext uri="{FF2B5EF4-FFF2-40B4-BE49-F238E27FC236}">
                <a16:creationId xmlns:a16="http://schemas.microsoft.com/office/drawing/2014/main" id="{A316C95C-E708-83FE-0D1E-CD488557B2B6}"/>
              </a:ext>
            </a:extLst>
          </p:cNvPr>
          <p:cNvSpPr>
            <a:spLocks noGrp="1"/>
          </p:cNvSpPr>
          <p:nvPr>
            <p:ph type="body" sz="quarter" idx="15"/>
          </p:nvPr>
        </p:nvSpPr>
        <p:spPr/>
        <p:txBody>
          <a:bodyPr/>
          <a:lstStyle/>
          <a:p>
            <a:r>
              <a:rPr lang="sv-SE" sz="14400" dirty="0"/>
              <a:t>?</a:t>
            </a:r>
            <a:endParaRPr lang="en-US" sz="14400" dirty="0"/>
          </a:p>
        </p:txBody>
      </p:sp>
      <p:sp>
        <p:nvSpPr>
          <p:cNvPr id="4" name="Content Placeholder 3">
            <a:extLst>
              <a:ext uri="{FF2B5EF4-FFF2-40B4-BE49-F238E27FC236}">
                <a16:creationId xmlns:a16="http://schemas.microsoft.com/office/drawing/2014/main" id="{9A0F7A0B-E518-644B-90ED-0A7C00E0956B}"/>
              </a:ext>
            </a:extLst>
          </p:cNvPr>
          <p:cNvSpPr>
            <a:spLocks noGrp="1"/>
          </p:cNvSpPr>
          <p:nvPr>
            <p:ph idx="1"/>
          </p:nvPr>
        </p:nvSpPr>
        <p:spPr/>
        <p:txBody>
          <a:bodyPr/>
          <a:lstStyle/>
          <a:p>
            <a:r>
              <a:rPr lang="sv-SE" dirty="0"/>
              <a:t>cf. Kappell et al. 2025</a:t>
            </a:r>
            <a:endParaRPr lang="en-US" dirty="0"/>
          </a:p>
        </p:txBody>
      </p:sp>
      <p:sp>
        <p:nvSpPr>
          <p:cNvPr id="5" name="Text Placeholder 4">
            <a:extLst>
              <a:ext uri="{FF2B5EF4-FFF2-40B4-BE49-F238E27FC236}">
                <a16:creationId xmlns:a16="http://schemas.microsoft.com/office/drawing/2014/main" id="{F8EAC68D-0330-5328-9AE6-935755AB46FD}"/>
              </a:ext>
            </a:extLst>
          </p:cNvPr>
          <p:cNvSpPr>
            <a:spLocks noGrp="1"/>
          </p:cNvSpPr>
          <p:nvPr>
            <p:ph type="body" sz="quarter" idx="14"/>
          </p:nvPr>
        </p:nvSpPr>
        <p:spPr/>
        <p:txBody>
          <a:bodyPr/>
          <a:lstStyle/>
          <a:p>
            <a:pPr algn="r"/>
            <a:r>
              <a:rPr lang="sv-SE" sz="14400" dirty="0"/>
              <a:t>?</a:t>
            </a:r>
            <a:endParaRPr lang="en-US" sz="14400" dirty="0"/>
          </a:p>
        </p:txBody>
      </p:sp>
      <p:sp>
        <p:nvSpPr>
          <p:cNvPr id="6" name="Footer Placeholder 5">
            <a:extLst>
              <a:ext uri="{FF2B5EF4-FFF2-40B4-BE49-F238E27FC236}">
                <a16:creationId xmlns:a16="http://schemas.microsoft.com/office/drawing/2014/main" id="{693E762D-4539-3D11-C228-5E2C9C4116B6}"/>
              </a:ext>
            </a:extLst>
          </p:cNvPr>
          <p:cNvSpPr>
            <a:spLocks noGrp="1"/>
          </p:cNvSpPr>
          <p:nvPr>
            <p:ph type="ftr" sz="quarter" idx="17"/>
          </p:nvPr>
        </p:nvSpPr>
        <p:spPr/>
        <p:txBody>
          <a:bodyPr/>
          <a:lstStyle/>
          <a:p>
            <a:r>
              <a:rPr lang="en-US" noProof="0" dirty="0"/>
              <a:t>Convergence</a:t>
            </a:r>
          </a:p>
        </p:txBody>
      </p:sp>
      <p:sp>
        <p:nvSpPr>
          <p:cNvPr id="7" name="Slide Number Placeholder 6">
            <a:extLst>
              <a:ext uri="{FF2B5EF4-FFF2-40B4-BE49-F238E27FC236}">
                <a16:creationId xmlns:a16="http://schemas.microsoft.com/office/drawing/2014/main" id="{4D15471F-5044-AB14-8BEB-53DA017685DE}"/>
              </a:ext>
            </a:extLst>
          </p:cNvPr>
          <p:cNvSpPr>
            <a:spLocks noGrp="1"/>
          </p:cNvSpPr>
          <p:nvPr>
            <p:ph type="sldNum" sz="quarter" idx="18"/>
          </p:nvPr>
        </p:nvSpPr>
        <p:spPr/>
        <p:txBody>
          <a:bodyPr/>
          <a:lstStyle/>
          <a:p>
            <a:fld id="{8D0AFDD5-844D-364D-8AEC-50CF4D36D55D}" type="slidenum">
              <a:rPr lang="en-US" noProof="0" smtClean="0"/>
              <a:pPr/>
              <a:t>4</a:t>
            </a:fld>
            <a:endParaRPr lang="en-US" noProof="0"/>
          </a:p>
        </p:txBody>
      </p:sp>
    </p:spTree>
    <p:extLst>
      <p:ext uri="{BB962C8B-B14F-4D97-AF65-F5344CB8AC3E}">
        <p14:creationId xmlns:p14="http://schemas.microsoft.com/office/powerpoint/2010/main" val="3599791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06146-2335-640C-2976-545ED8D8B7EB}"/>
              </a:ext>
            </a:extLst>
          </p:cNvPr>
          <p:cNvSpPr>
            <a:spLocks noGrp="1"/>
          </p:cNvSpPr>
          <p:nvPr>
            <p:ph type="title"/>
          </p:nvPr>
        </p:nvSpPr>
        <p:spPr/>
        <p:txBody>
          <a:bodyPr/>
          <a:lstStyle/>
          <a:p>
            <a:r>
              <a:rPr lang="sv-SE" dirty="0"/>
              <a:t>Plan</a:t>
            </a:r>
            <a:endParaRPr lang="en-US" dirty="0"/>
          </a:p>
        </p:txBody>
      </p:sp>
      <p:sp>
        <p:nvSpPr>
          <p:cNvPr id="3" name="Text Placeholder 2">
            <a:extLst>
              <a:ext uri="{FF2B5EF4-FFF2-40B4-BE49-F238E27FC236}">
                <a16:creationId xmlns:a16="http://schemas.microsoft.com/office/drawing/2014/main" id="{FD74E397-3D7C-17D1-FDB2-1C8291C32B98}"/>
              </a:ext>
            </a:extLst>
          </p:cNvPr>
          <p:cNvSpPr>
            <a:spLocks noGrp="1"/>
          </p:cNvSpPr>
          <p:nvPr>
            <p:ph type="body" sz="quarter" idx="13"/>
          </p:nvPr>
        </p:nvSpPr>
        <p:spPr/>
        <p:txBody>
          <a:bodyPr tIns="144000" anchor="ctr"/>
          <a:lstStyle/>
          <a:p>
            <a:r>
              <a:rPr lang="sv-SE" dirty="0"/>
              <a:t>1. Models in ethics</a:t>
            </a:r>
            <a:endParaRPr lang="en-US" dirty="0"/>
          </a:p>
        </p:txBody>
      </p:sp>
      <p:sp>
        <p:nvSpPr>
          <p:cNvPr id="4" name="Text Placeholder 3">
            <a:extLst>
              <a:ext uri="{FF2B5EF4-FFF2-40B4-BE49-F238E27FC236}">
                <a16:creationId xmlns:a16="http://schemas.microsoft.com/office/drawing/2014/main" id="{5F6FD7E6-241C-3C70-4144-571AE2F4BFDA}"/>
              </a:ext>
            </a:extLst>
          </p:cNvPr>
          <p:cNvSpPr>
            <a:spLocks noGrp="1"/>
          </p:cNvSpPr>
          <p:nvPr>
            <p:ph type="body" sz="quarter" idx="15"/>
          </p:nvPr>
        </p:nvSpPr>
        <p:spPr/>
        <p:txBody>
          <a:bodyPr lIns="0" tIns="72000" rIns="0" anchor="ctr"/>
          <a:lstStyle/>
          <a:p>
            <a:r>
              <a:rPr lang="sv-SE" dirty="0"/>
              <a:t>3. Derivational Robustness</a:t>
            </a:r>
            <a:endParaRPr lang="en-US" dirty="0"/>
          </a:p>
        </p:txBody>
      </p:sp>
      <p:sp>
        <p:nvSpPr>
          <p:cNvPr id="5" name="Text Placeholder 4">
            <a:extLst>
              <a:ext uri="{FF2B5EF4-FFF2-40B4-BE49-F238E27FC236}">
                <a16:creationId xmlns:a16="http://schemas.microsoft.com/office/drawing/2014/main" id="{7B81D60E-2AF0-90F4-5FF2-84A4D12F6900}"/>
              </a:ext>
            </a:extLst>
          </p:cNvPr>
          <p:cNvSpPr>
            <a:spLocks noGrp="1"/>
          </p:cNvSpPr>
          <p:nvPr>
            <p:ph type="body" sz="quarter" idx="17"/>
          </p:nvPr>
        </p:nvSpPr>
        <p:spPr/>
        <p:txBody>
          <a:bodyPr lIns="36000" tIns="72000" rIns="36000" anchor="ctr"/>
          <a:lstStyle/>
          <a:p>
            <a:r>
              <a:rPr lang="sv-SE" dirty="0"/>
              <a:t>5. Stability under perturbation</a:t>
            </a:r>
            <a:endParaRPr lang="en-US" dirty="0"/>
          </a:p>
        </p:txBody>
      </p:sp>
      <p:sp>
        <p:nvSpPr>
          <p:cNvPr id="6" name="Text Placeholder 5">
            <a:extLst>
              <a:ext uri="{FF2B5EF4-FFF2-40B4-BE49-F238E27FC236}">
                <a16:creationId xmlns:a16="http://schemas.microsoft.com/office/drawing/2014/main" id="{95FE82FB-B0CA-12C1-A81D-B9E7A2FAFAE7}"/>
              </a:ext>
            </a:extLst>
          </p:cNvPr>
          <p:cNvSpPr>
            <a:spLocks noGrp="1"/>
          </p:cNvSpPr>
          <p:nvPr>
            <p:ph type="body" sz="quarter" idx="14"/>
          </p:nvPr>
        </p:nvSpPr>
        <p:spPr/>
        <p:txBody>
          <a:bodyPr lIns="0" tIns="36000" rIns="0" bIns="36000" anchor="ctr"/>
          <a:lstStyle/>
          <a:p>
            <a:r>
              <a:rPr lang="sv-SE" dirty="0"/>
              <a:t>2. Convergence in the modelling view</a:t>
            </a:r>
            <a:endParaRPr lang="en-US" dirty="0"/>
          </a:p>
        </p:txBody>
      </p:sp>
      <p:sp>
        <p:nvSpPr>
          <p:cNvPr id="7" name="Text Placeholder 6">
            <a:extLst>
              <a:ext uri="{FF2B5EF4-FFF2-40B4-BE49-F238E27FC236}">
                <a16:creationId xmlns:a16="http://schemas.microsoft.com/office/drawing/2014/main" id="{4E0D2DC3-3624-CB3E-7DC0-DE937E6C161A}"/>
              </a:ext>
            </a:extLst>
          </p:cNvPr>
          <p:cNvSpPr>
            <a:spLocks noGrp="1"/>
          </p:cNvSpPr>
          <p:nvPr>
            <p:ph type="body" sz="quarter" idx="16"/>
          </p:nvPr>
        </p:nvSpPr>
        <p:spPr/>
        <p:txBody>
          <a:bodyPr lIns="0" tIns="72000" rIns="0" anchor="ctr"/>
          <a:lstStyle/>
          <a:p>
            <a:r>
              <a:rPr lang="sv-SE" dirty="0"/>
              <a:t>4. Independent Assumptions</a:t>
            </a:r>
            <a:endParaRPr lang="en-US" dirty="0"/>
          </a:p>
        </p:txBody>
      </p:sp>
    </p:spTree>
    <p:extLst>
      <p:ext uri="{BB962C8B-B14F-4D97-AF65-F5344CB8AC3E}">
        <p14:creationId xmlns:p14="http://schemas.microsoft.com/office/powerpoint/2010/main" val="2156142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3E61C-56E8-1246-ACA4-2FEB46828BBC}"/>
              </a:ext>
            </a:extLst>
          </p:cNvPr>
          <p:cNvSpPr>
            <a:spLocks noGrp="1"/>
          </p:cNvSpPr>
          <p:nvPr>
            <p:ph type="title"/>
          </p:nvPr>
        </p:nvSpPr>
        <p:spPr>
          <a:xfrm>
            <a:off x="1389888" y="1719072"/>
            <a:ext cx="5038344" cy="1312886"/>
          </a:xfrm>
        </p:spPr>
        <p:txBody>
          <a:bodyPr/>
          <a:lstStyle/>
          <a:p>
            <a:r>
              <a:rPr lang="sv-SE" sz="4800" dirty="0"/>
              <a:t>My approach:</a:t>
            </a:r>
            <a:br>
              <a:rPr lang="sv-SE" sz="4800" dirty="0"/>
            </a:br>
            <a:r>
              <a:rPr lang="sv-SE" sz="2800" dirty="0"/>
              <a:t>ethical theories →models</a:t>
            </a:r>
            <a:endParaRPr lang="en-US" sz="4800" dirty="0"/>
          </a:p>
        </p:txBody>
      </p:sp>
      <p:sp>
        <p:nvSpPr>
          <p:cNvPr id="3" name="Picture Placeholder 2">
            <a:extLst>
              <a:ext uri="{FF2B5EF4-FFF2-40B4-BE49-F238E27FC236}">
                <a16:creationId xmlns:a16="http://schemas.microsoft.com/office/drawing/2014/main" id="{459620BB-CD46-E0F8-6062-D56BBA090B62}"/>
              </a:ext>
            </a:extLst>
          </p:cNvPr>
          <p:cNvSpPr>
            <a:spLocks noGrp="1"/>
          </p:cNvSpPr>
          <p:nvPr>
            <p:ph type="pic" sz="quarter" idx="13"/>
          </p:nvPr>
        </p:nvSpPr>
        <p:spPr/>
        <p:txBody>
          <a:bodyPr/>
          <a:lstStyle/>
          <a:p>
            <a:endParaRPr lang="en-US"/>
          </a:p>
        </p:txBody>
      </p:sp>
      <p:sp>
        <p:nvSpPr>
          <p:cNvPr id="5" name="Slide Number Placeholder 4">
            <a:extLst>
              <a:ext uri="{FF2B5EF4-FFF2-40B4-BE49-F238E27FC236}">
                <a16:creationId xmlns:a16="http://schemas.microsoft.com/office/drawing/2014/main" id="{3848F647-E2C6-D521-DD5F-8D73B48BEA26}"/>
              </a:ext>
            </a:extLst>
          </p:cNvPr>
          <p:cNvSpPr>
            <a:spLocks noGrp="1"/>
          </p:cNvSpPr>
          <p:nvPr>
            <p:ph type="sldNum" sz="quarter" idx="12"/>
          </p:nvPr>
        </p:nvSpPr>
        <p:spPr/>
        <p:txBody>
          <a:bodyPr/>
          <a:lstStyle/>
          <a:p>
            <a:fld id="{8D0AFDD5-844D-364D-8AEC-50CF4D36D55D}" type="slidenum">
              <a:rPr lang="en-US" noProof="0" smtClean="0"/>
              <a:pPr/>
              <a:t>6</a:t>
            </a:fld>
            <a:endParaRPr lang="en-US" noProof="0"/>
          </a:p>
        </p:txBody>
      </p:sp>
      <p:pic>
        <p:nvPicPr>
          <p:cNvPr id="12" name="Picture 11">
            <a:extLst>
              <a:ext uri="{FF2B5EF4-FFF2-40B4-BE49-F238E27FC236}">
                <a16:creationId xmlns:a16="http://schemas.microsoft.com/office/drawing/2014/main" id="{36638617-C423-6BA5-6FA6-B8306E0ADEB7}"/>
              </a:ext>
            </a:extLst>
          </p:cNvPr>
          <p:cNvPicPr>
            <a:picLocks noChangeAspect="1"/>
          </p:cNvPicPr>
          <p:nvPr/>
        </p:nvPicPr>
        <p:blipFill>
          <a:blip r:embed="rId3"/>
          <a:stretch>
            <a:fillRect/>
          </a:stretch>
        </p:blipFill>
        <p:spPr>
          <a:xfrm>
            <a:off x="8349673" y="0"/>
            <a:ext cx="3584551" cy="3832986"/>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7AE95B9D-0F87-CA82-3297-9BD05D2515F3}"/>
              </a:ext>
            </a:extLst>
          </p:cNvPr>
          <p:cNvPicPr>
            <a:picLocks noChangeAspect="1"/>
          </p:cNvPicPr>
          <p:nvPr/>
        </p:nvPicPr>
        <p:blipFill>
          <a:blip r:embed="rId4"/>
          <a:stretch>
            <a:fillRect/>
          </a:stretch>
        </p:blipFill>
        <p:spPr>
          <a:xfrm>
            <a:off x="8382423" y="1592179"/>
            <a:ext cx="3784177" cy="3673642"/>
          </a:xfrm>
          <a:prstGeom prst="rect">
            <a:avLst/>
          </a:prstGeom>
          <a:effectLst>
            <a:outerShdw blurRad="50800" dist="38100" dir="10800000" algn="r" rotWithShape="0">
              <a:prstClr val="black">
                <a:alpha val="40000"/>
              </a:prstClr>
            </a:outerShdw>
          </a:effectLst>
        </p:spPr>
      </p:pic>
      <p:pic>
        <p:nvPicPr>
          <p:cNvPr id="9" name="Picture 8">
            <a:extLst>
              <a:ext uri="{FF2B5EF4-FFF2-40B4-BE49-F238E27FC236}">
                <a16:creationId xmlns:a16="http://schemas.microsoft.com/office/drawing/2014/main" id="{AE3CCCC5-BF18-A890-AC87-3E3DE7C4546D}"/>
              </a:ext>
            </a:extLst>
          </p:cNvPr>
          <p:cNvPicPr>
            <a:picLocks noChangeAspect="1"/>
          </p:cNvPicPr>
          <p:nvPr/>
        </p:nvPicPr>
        <p:blipFill>
          <a:blip r:embed="rId5"/>
          <a:srcRect t="594" b="-1"/>
          <a:stretch>
            <a:fillRect/>
          </a:stretch>
        </p:blipFill>
        <p:spPr>
          <a:xfrm>
            <a:off x="8294832" y="3455988"/>
            <a:ext cx="3855292" cy="4520279"/>
          </a:xfrm>
          <a:prstGeom prst="rect">
            <a:avLst/>
          </a:prstGeom>
          <a:effectLst>
            <a:outerShdw blurRad="50800" dist="38100" algn="l" rotWithShape="0">
              <a:prstClr val="black">
                <a:alpha val="40000"/>
              </a:prstClr>
            </a:outerShdw>
          </a:effectLst>
        </p:spPr>
      </p:pic>
      <p:sp>
        <p:nvSpPr>
          <p:cNvPr id="14" name="Content Placeholder 13">
            <a:extLst>
              <a:ext uri="{FF2B5EF4-FFF2-40B4-BE49-F238E27FC236}">
                <a16:creationId xmlns:a16="http://schemas.microsoft.com/office/drawing/2014/main" id="{94D63DFA-A8C9-22F1-CD5C-89A56214497E}"/>
              </a:ext>
            </a:extLst>
          </p:cNvPr>
          <p:cNvSpPr>
            <a:spLocks noGrp="1"/>
          </p:cNvSpPr>
          <p:nvPr>
            <p:ph idx="1"/>
          </p:nvPr>
        </p:nvSpPr>
        <p:spPr>
          <a:xfrm>
            <a:off x="1389888" y="3429000"/>
            <a:ext cx="5222668" cy="1755648"/>
          </a:xfrm>
        </p:spPr>
        <p:txBody>
          <a:bodyPr/>
          <a:lstStyle/>
          <a:p>
            <a:r>
              <a:rPr lang="sv-SE" sz="2000" dirty="0"/>
              <a:t>What does my view of ethics as modelling have to say about the epistemic significance of convergence?</a:t>
            </a:r>
          </a:p>
          <a:p>
            <a:r>
              <a:rPr lang="en-US" sz="2000" dirty="0"/>
              <a:t>// model robustness and confirmation</a:t>
            </a:r>
          </a:p>
        </p:txBody>
      </p:sp>
    </p:spTree>
    <p:extLst>
      <p:ext uri="{BB962C8B-B14F-4D97-AF65-F5344CB8AC3E}">
        <p14:creationId xmlns:p14="http://schemas.microsoft.com/office/powerpoint/2010/main" val="267810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79BA5-8C24-B751-E44F-8FC87993B74B}"/>
              </a:ext>
            </a:extLst>
          </p:cNvPr>
          <p:cNvSpPr>
            <a:spLocks noGrp="1"/>
          </p:cNvSpPr>
          <p:nvPr>
            <p:ph type="title"/>
          </p:nvPr>
        </p:nvSpPr>
        <p:spPr/>
        <p:txBody>
          <a:bodyPr/>
          <a:lstStyle/>
          <a:p>
            <a:r>
              <a:rPr lang="sv-SE" dirty="0"/>
              <a:t>What is a model?</a:t>
            </a:r>
            <a:endParaRPr lang="en-US" dirty="0"/>
          </a:p>
        </p:txBody>
      </p:sp>
      <p:sp>
        <p:nvSpPr>
          <p:cNvPr id="3" name="Text Placeholder 2">
            <a:extLst>
              <a:ext uri="{FF2B5EF4-FFF2-40B4-BE49-F238E27FC236}">
                <a16:creationId xmlns:a16="http://schemas.microsoft.com/office/drawing/2014/main" id="{74967B15-47D7-9E5D-D6AE-15C6D318774D}"/>
              </a:ext>
            </a:extLst>
          </p:cNvPr>
          <p:cNvSpPr>
            <a:spLocks noGrp="1"/>
          </p:cNvSpPr>
          <p:nvPr>
            <p:ph type="body" sz="quarter" idx="14"/>
          </p:nvPr>
        </p:nvSpPr>
        <p:spPr/>
        <p:txBody>
          <a:bodyPr/>
          <a:lstStyle/>
          <a:p>
            <a:r>
              <a:rPr lang="sv-SE" dirty="0"/>
              <a:t>Ex 1: Molecular model</a:t>
            </a:r>
            <a:endParaRPr lang="en-US" dirty="0"/>
          </a:p>
        </p:txBody>
      </p:sp>
      <p:pic>
        <p:nvPicPr>
          <p:cNvPr id="10" name="Content Placeholder 9">
            <a:extLst>
              <a:ext uri="{FF2B5EF4-FFF2-40B4-BE49-F238E27FC236}">
                <a16:creationId xmlns:a16="http://schemas.microsoft.com/office/drawing/2014/main" id="{8CBDDF9B-86F0-FA8F-FD2D-5F66278128A8}"/>
              </a:ext>
            </a:extLst>
          </p:cNvPr>
          <p:cNvPicPr>
            <a:picLocks noGrp="1" noChangeAspect="1"/>
          </p:cNvPicPr>
          <p:nvPr>
            <p:ph sz="half" idx="2"/>
          </p:nvPr>
        </p:nvPicPr>
        <p:blipFill>
          <a:blip r:embed="rId3">
            <a:extLst>
              <a:ext uri="{837473B0-CC2E-450A-ABE3-18F120FF3D39}">
                <a1611:picAttrSrcUrl xmlns:a1611="http://schemas.microsoft.com/office/drawing/2016/11/main" r:id="rId4"/>
              </a:ext>
            </a:extLst>
          </a:blip>
          <a:stretch>
            <a:fillRect/>
          </a:stretch>
        </p:blipFill>
        <p:spPr>
          <a:xfrm>
            <a:off x="1143083" y="2944813"/>
            <a:ext cx="4184483" cy="2784475"/>
          </a:xfrm>
        </p:spPr>
      </p:pic>
      <p:sp>
        <p:nvSpPr>
          <p:cNvPr id="5" name="Text Placeholder 4">
            <a:extLst>
              <a:ext uri="{FF2B5EF4-FFF2-40B4-BE49-F238E27FC236}">
                <a16:creationId xmlns:a16="http://schemas.microsoft.com/office/drawing/2014/main" id="{A94557EE-D66B-0920-7C71-8796BC3860F6}"/>
              </a:ext>
            </a:extLst>
          </p:cNvPr>
          <p:cNvSpPr>
            <a:spLocks noGrp="1"/>
          </p:cNvSpPr>
          <p:nvPr>
            <p:ph type="body" sz="quarter" idx="19"/>
          </p:nvPr>
        </p:nvSpPr>
        <p:spPr/>
        <p:txBody>
          <a:bodyPr/>
          <a:lstStyle/>
          <a:p>
            <a:r>
              <a:rPr lang="sv-SE" dirty="0"/>
              <a:t>Ex 2: Lotka-Volterra model </a:t>
            </a:r>
            <a:endParaRPr lang="en-US" dirty="0"/>
          </a:p>
        </p:txBody>
      </p:sp>
      <p:sp>
        <p:nvSpPr>
          <p:cNvPr id="7" name="Slide Number Placeholder 6">
            <a:extLst>
              <a:ext uri="{FF2B5EF4-FFF2-40B4-BE49-F238E27FC236}">
                <a16:creationId xmlns:a16="http://schemas.microsoft.com/office/drawing/2014/main" id="{58FF85E9-E06C-3F0F-93C4-852227856CDD}"/>
              </a:ext>
            </a:extLst>
          </p:cNvPr>
          <p:cNvSpPr>
            <a:spLocks noGrp="1"/>
          </p:cNvSpPr>
          <p:nvPr>
            <p:ph type="sldNum" sz="quarter" idx="12"/>
          </p:nvPr>
        </p:nvSpPr>
        <p:spPr/>
        <p:txBody>
          <a:bodyPr/>
          <a:lstStyle/>
          <a:p>
            <a:fld id="{8D0AFDD5-844D-364D-8AEC-50CF4D36D55D}" type="slidenum">
              <a:rPr lang="en-US" noProof="0" smtClean="0"/>
              <a:pPr/>
              <a:t>7</a:t>
            </a:fld>
            <a:endParaRPr lang="en-US" noProof="0"/>
          </a:p>
        </p:txBody>
      </p:sp>
      <p:sp>
        <p:nvSpPr>
          <p:cNvPr id="8" name="Footer Placeholder 7">
            <a:extLst>
              <a:ext uri="{FF2B5EF4-FFF2-40B4-BE49-F238E27FC236}">
                <a16:creationId xmlns:a16="http://schemas.microsoft.com/office/drawing/2014/main" id="{2347019B-EF8A-39CD-EA7B-A61FBB01BBB8}"/>
              </a:ext>
            </a:extLst>
          </p:cNvPr>
          <p:cNvSpPr>
            <a:spLocks noGrp="1"/>
          </p:cNvSpPr>
          <p:nvPr>
            <p:ph type="ftr" sz="quarter" idx="11"/>
          </p:nvPr>
        </p:nvSpPr>
        <p:spPr/>
        <p:txBody>
          <a:bodyPr/>
          <a:lstStyle/>
          <a:p>
            <a:r>
              <a:rPr lang="en-US" dirty="0"/>
              <a:t>Convergence</a:t>
            </a:r>
          </a:p>
        </p:txBody>
      </p:sp>
      <p:sp>
        <p:nvSpPr>
          <p:cNvPr id="11" name="TextBox 10">
            <a:extLst>
              <a:ext uri="{FF2B5EF4-FFF2-40B4-BE49-F238E27FC236}">
                <a16:creationId xmlns:a16="http://schemas.microsoft.com/office/drawing/2014/main" id="{053C788A-BF7A-E5F4-BDB8-9E60EE437B02}"/>
              </a:ext>
            </a:extLst>
          </p:cNvPr>
          <p:cNvSpPr txBox="1"/>
          <p:nvPr/>
        </p:nvSpPr>
        <p:spPr>
          <a:xfrm>
            <a:off x="1143083" y="5729288"/>
            <a:ext cx="4184483" cy="230832"/>
          </a:xfrm>
          <a:prstGeom prst="rect">
            <a:avLst/>
          </a:prstGeom>
          <a:noFill/>
        </p:spPr>
        <p:txBody>
          <a:bodyPr wrap="square" rtlCol="0">
            <a:spAutoFit/>
          </a:bodyPr>
          <a:lstStyle/>
          <a:p>
            <a:r>
              <a:rPr lang="en-US" sz="900">
                <a:hlinkClick r:id="rId4" tooltip="https://sciencestockphotos.com/free/chemistry/slides/science_molecular_model.html"/>
              </a:rPr>
              <a:t>This Photo</a:t>
            </a:r>
            <a:r>
              <a:rPr lang="en-US" sz="900"/>
              <a:t> by Unknown Author is licensed under </a:t>
            </a:r>
            <a:r>
              <a:rPr lang="en-US" sz="900">
                <a:hlinkClick r:id="rId5" tooltip="https://creativecommons.org/licenses/by/3.0/"/>
              </a:rPr>
              <a:t>CC BY</a:t>
            </a:r>
            <a:endParaRPr lang="en-US" sz="900"/>
          </a:p>
        </p:txBody>
      </p:sp>
      <p:pic>
        <p:nvPicPr>
          <p:cNvPr id="12" name="Content Placeholder 11">
            <a:extLst>
              <a:ext uri="{FF2B5EF4-FFF2-40B4-BE49-F238E27FC236}">
                <a16:creationId xmlns:a16="http://schemas.microsoft.com/office/drawing/2014/main" id="{3CB7519C-9E49-F271-280B-7BA4226E52EE}"/>
              </a:ext>
            </a:extLst>
          </p:cNvPr>
          <p:cNvPicPr>
            <a:picLocks noGrp="1" noChangeAspect="1"/>
          </p:cNvPicPr>
          <p:nvPr>
            <p:ph sz="half" idx="20"/>
          </p:nvPr>
        </p:nvPicPr>
        <p:blipFill>
          <a:blip r:embed="rId6"/>
          <a:srcRect t="12463"/>
          <a:stretch>
            <a:fillRect/>
          </a:stretch>
        </p:blipFill>
        <p:spPr>
          <a:xfrm>
            <a:off x="6753969" y="3022074"/>
            <a:ext cx="2253752" cy="2437448"/>
          </a:xfrm>
          <a:prstGeom prst="rect">
            <a:avLst/>
          </a:prstGeom>
        </p:spPr>
      </p:pic>
      <p:pic>
        <p:nvPicPr>
          <p:cNvPr id="14" name="Picture 13">
            <a:extLst>
              <a:ext uri="{FF2B5EF4-FFF2-40B4-BE49-F238E27FC236}">
                <a16:creationId xmlns:a16="http://schemas.microsoft.com/office/drawing/2014/main" id="{932C4357-B836-911C-567C-6ADC80E9F242}"/>
              </a:ext>
            </a:extLst>
          </p:cNvPr>
          <p:cNvPicPr>
            <a:picLocks noChangeAspect="1"/>
          </p:cNvPicPr>
          <p:nvPr/>
        </p:nvPicPr>
        <p:blipFill>
          <a:blip r:embed="rId7"/>
          <a:srcRect l="13851" r="41388" b="18738"/>
          <a:stretch>
            <a:fillRect/>
          </a:stretch>
        </p:blipFill>
        <p:spPr>
          <a:xfrm>
            <a:off x="9007722" y="3022074"/>
            <a:ext cx="2041196" cy="2437448"/>
          </a:xfrm>
          <a:prstGeom prst="rect">
            <a:avLst/>
          </a:prstGeom>
        </p:spPr>
      </p:pic>
    </p:spTree>
    <p:extLst>
      <p:ext uri="{BB962C8B-B14F-4D97-AF65-F5344CB8AC3E}">
        <p14:creationId xmlns:p14="http://schemas.microsoft.com/office/powerpoint/2010/main" val="1200785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42A3D-9DC9-89A2-511A-7001729F6D60}"/>
              </a:ext>
            </a:extLst>
          </p:cNvPr>
          <p:cNvSpPr>
            <a:spLocks noGrp="1"/>
          </p:cNvSpPr>
          <p:nvPr>
            <p:ph type="title"/>
          </p:nvPr>
        </p:nvSpPr>
        <p:spPr>
          <a:xfrm>
            <a:off x="731519" y="313486"/>
            <a:ext cx="3345805" cy="2862072"/>
          </a:xfrm>
        </p:spPr>
        <p:txBody>
          <a:bodyPr/>
          <a:lstStyle/>
          <a:p>
            <a:r>
              <a:rPr lang="sv-SE" sz="5400" dirty="0"/>
              <a:t>Modeling elements</a:t>
            </a:r>
            <a:endParaRPr lang="en-US" sz="5400" dirty="0"/>
          </a:p>
        </p:txBody>
      </p:sp>
      <p:pic>
        <p:nvPicPr>
          <p:cNvPr id="19" name="Picture Placeholder 18" descr="A cup of coffee with a pattern on top of it&#10;&#10;AI-generated content may be incorrect.">
            <a:extLst>
              <a:ext uri="{FF2B5EF4-FFF2-40B4-BE49-F238E27FC236}">
                <a16:creationId xmlns:a16="http://schemas.microsoft.com/office/drawing/2014/main" id="{200579D3-ED3A-7D1A-3162-1F9B5B150CEF}"/>
              </a:ext>
            </a:extLst>
          </p:cNvPr>
          <p:cNvPicPr>
            <a:picLocks noGrp="1" noChangeAspect="1"/>
          </p:cNvPicPr>
          <p:nvPr>
            <p:ph type="pic" sz="quarter" idx="10"/>
          </p:nvPr>
        </p:nvPicPr>
        <p:blipFill>
          <a:blip r:embed="rId3"/>
          <a:srcRect/>
          <a:stretch>
            <a:fillRect/>
          </a:stretch>
        </p:blipFill>
        <p:spPr>
          <a:prstGeom prst="ellipse">
            <a:avLst/>
          </a:prstGeom>
        </p:spPr>
      </p:pic>
      <p:sp>
        <p:nvSpPr>
          <p:cNvPr id="4" name="Text Placeholder 3">
            <a:extLst>
              <a:ext uri="{FF2B5EF4-FFF2-40B4-BE49-F238E27FC236}">
                <a16:creationId xmlns:a16="http://schemas.microsoft.com/office/drawing/2014/main" id="{20B1AB67-4239-16CC-25A8-B3DD764C159D}"/>
              </a:ext>
            </a:extLst>
          </p:cNvPr>
          <p:cNvSpPr>
            <a:spLocks noGrp="1"/>
          </p:cNvSpPr>
          <p:nvPr>
            <p:ph type="body" sz="quarter" idx="15"/>
          </p:nvPr>
        </p:nvSpPr>
        <p:spPr/>
        <p:txBody>
          <a:bodyPr/>
          <a:lstStyle/>
          <a:p>
            <a:r>
              <a:rPr lang="sv-SE" sz="2400" dirty="0"/>
              <a:t>Target</a:t>
            </a:r>
            <a:endParaRPr lang="en-US" sz="2400" dirty="0"/>
          </a:p>
        </p:txBody>
      </p:sp>
      <p:sp>
        <p:nvSpPr>
          <p:cNvPr id="5" name="Text Placeholder 4">
            <a:extLst>
              <a:ext uri="{FF2B5EF4-FFF2-40B4-BE49-F238E27FC236}">
                <a16:creationId xmlns:a16="http://schemas.microsoft.com/office/drawing/2014/main" id="{4D4670E3-4463-A749-C5C9-23A9470EF32E}"/>
              </a:ext>
            </a:extLst>
          </p:cNvPr>
          <p:cNvSpPr>
            <a:spLocks noGrp="1"/>
          </p:cNvSpPr>
          <p:nvPr>
            <p:ph type="body" sz="quarter" idx="20"/>
          </p:nvPr>
        </p:nvSpPr>
        <p:spPr>
          <a:xfrm>
            <a:off x="5769863" y="780642"/>
            <a:ext cx="5727869" cy="327333"/>
          </a:xfrm>
        </p:spPr>
        <p:txBody>
          <a:bodyPr/>
          <a:lstStyle/>
          <a:p>
            <a:r>
              <a:rPr lang="sv-SE" sz="1800" dirty="0"/>
              <a:t>The thing you are trying to model</a:t>
            </a:r>
            <a:endParaRPr lang="en-US" sz="1800" dirty="0"/>
          </a:p>
        </p:txBody>
      </p:sp>
      <p:pic>
        <p:nvPicPr>
          <p:cNvPr id="21" name="Picture Placeholder 20" descr="A black bottle with white label&#10;&#10;AI-generated content may be incorrect.">
            <a:extLst>
              <a:ext uri="{FF2B5EF4-FFF2-40B4-BE49-F238E27FC236}">
                <a16:creationId xmlns:a16="http://schemas.microsoft.com/office/drawing/2014/main" id="{A0C93886-F0B2-2467-AF6D-994289F861B8}"/>
              </a:ext>
            </a:extLst>
          </p:cNvPr>
          <p:cNvPicPr>
            <a:picLocks noGrp="1" noChangeAspect="1"/>
          </p:cNvPicPr>
          <p:nvPr>
            <p:ph type="pic" sz="quarter" idx="11"/>
          </p:nvPr>
        </p:nvPicPr>
        <p:blipFill>
          <a:blip r:embed="rId4"/>
          <a:srcRect/>
          <a:stretch>
            <a:fillRect/>
          </a:stretch>
        </p:blipFill>
        <p:spPr>
          <a:prstGeom prst="ellipse">
            <a:avLst/>
          </a:prstGeom>
        </p:spPr>
      </p:pic>
      <p:sp>
        <p:nvSpPr>
          <p:cNvPr id="7" name="Text Placeholder 6">
            <a:extLst>
              <a:ext uri="{FF2B5EF4-FFF2-40B4-BE49-F238E27FC236}">
                <a16:creationId xmlns:a16="http://schemas.microsoft.com/office/drawing/2014/main" id="{F4F23C0A-3176-CE1D-54E6-8C5ED611C053}"/>
              </a:ext>
            </a:extLst>
          </p:cNvPr>
          <p:cNvSpPr>
            <a:spLocks noGrp="1"/>
          </p:cNvSpPr>
          <p:nvPr>
            <p:ph type="body" sz="quarter" idx="16"/>
          </p:nvPr>
        </p:nvSpPr>
        <p:spPr/>
        <p:txBody>
          <a:bodyPr/>
          <a:lstStyle/>
          <a:p>
            <a:r>
              <a:rPr lang="sv-SE" sz="2400" dirty="0"/>
              <a:t>Purpose</a:t>
            </a:r>
            <a:endParaRPr lang="en-US" sz="2400" dirty="0"/>
          </a:p>
        </p:txBody>
      </p:sp>
      <p:sp>
        <p:nvSpPr>
          <p:cNvPr id="8" name="Text Placeholder 7">
            <a:extLst>
              <a:ext uri="{FF2B5EF4-FFF2-40B4-BE49-F238E27FC236}">
                <a16:creationId xmlns:a16="http://schemas.microsoft.com/office/drawing/2014/main" id="{74B2AE7D-1155-6642-3CC0-C7D2E4FC12B9}"/>
              </a:ext>
            </a:extLst>
          </p:cNvPr>
          <p:cNvSpPr>
            <a:spLocks noGrp="1"/>
          </p:cNvSpPr>
          <p:nvPr>
            <p:ph type="body" sz="quarter" idx="21"/>
          </p:nvPr>
        </p:nvSpPr>
        <p:spPr>
          <a:xfrm>
            <a:off x="5769863" y="2069946"/>
            <a:ext cx="5727869" cy="327333"/>
          </a:xfrm>
        </p:spPr>
        <p:txBody>
          <a:bodyPr/>
          <a:lstStyle/>
          <a:p>
            <a:r>
              <a:rPr lang="sv-SE" sz="1800" dirty="0"/>
              <a:t>What you want to achieve, why you are modeling</a:t>
            </a:r>
            <a:endParaRPr lang="en-US" sz="1800" dirty="0"/>
          </a:p>
        </p:txBody>
      </p:sp>
      <p:pic>
        <p:nvPicPr>
          <p:cNvPr id="23" name="Picture Placeholder 22" descr="A group of molecular model&#10;&#10;AI-generated content may be incorrect.">
            <a:extLst>
              <a:ext uri="{FF2B5EF4-FFF2-40B4-BE49-F238E27FC236}">
                <a16:creationId xmlns:a16="http://schemas.microsoft.com/office/drawing/2014/main" id="{61AA2CBB-C79D-D454-4E41-2B3558BF1BDC}"/>
              </a:ext>
            </a:extLst>
          </p:cNvPr>
          <p:cNvPicPr>
            <a:picLocks noGrp="1" noChangeAspect="1"/>
          </p:cNvPicPr>
          <p:nvPr>
            <p:ph type="pic" sz="quarter" idx="12"/>
          </p:nvPr>
        </p:nvPicPr>
        <p:blipFill>
          <a:blip r:embed="rId5"/>
          <a:srcRect l="54775" t="11446" r="2086" b="36918"/>
          <a:stretch/>
        </p:blipFill>
        <p:spPr>
          <a:xfrm>
            <a:off x="4455524" y="3034028"/>
            <a:ext cx="640080" cy="640080"/>
          </a:xfrm>
          <a:prstGeom prst="ellipse">
            <a:avLst/>
          </a:prstGeom>
        </p:spPr>
      </p:pic>
      <p:sp>
        <p:nvSpPr>
          <p:cNvPr id="10" name="Text Placeholder 9">
            <a:extLst>
              <a:ext uri="{FF2B5EF4-FFF2-40B4-BE49-F238E27FC236}">
                <a16:creationId xmlns:a16="http://schemas.microsoft.com/office/drawing/2014/main" id="{4E0ED94F-0D25-1221-DEA7-7EC8F61D6E41}"/>
              </a:ext>
            </a:extLst>
          </p:cNvPr>
          <p:cNvSpPr>
            <a:spLocks noGrp="1"/>
          </p:cNvSpPr>
          <p:nvPr>
            <p:ph type="body" sz="quarter" idx="17"/>
          </p:nvPr>
        </p:nvSpPr>
        <p:spPr/>
        <p:txBody>
          <a:bodyPr/>
          <a:lstStyle/>
          <a:p>
            <a:r>
              <a:rPr lang="sv-SE" sz="2400" dirty="0"/>
              <a:t>Representational device</a:t>
            </a:r>
            <a:endParaRPr lang="en-US" sz="2400" dirty="0"/>
          </a:p>
        </p:txBody>
      </p:sp>
      <p:sp>
        <p:nvSpPr>
          <p:cNvPr id="11" name="Text Placeholder 10">
            <a:extLst>
              <a:ext uri="{FF2B5EF4-FFF2-40B4-BE49-F238E27FC236}">
                <a16:creationId xmlns:a16="http://schemas.microsoft.com/office/drawing/2014/main" id="{3CF058D7-9AD3-7BD5-A2B0-13E10D0BDD7E}"/>
              </a:ext>
            </a:extLst>
          </p:cNvPr>
          <p:cNvSpPr>
            <a:spLocks noGrp="1"/>
          </p:cNvSpPr>
          <p:nvPr>
            <p:ph type="body" sz="quarter" idx="22"/>
          </p:nvPr>
        </p:nvSpPr>
        <p:spPr>
          <a:xfrm>
            <a:off x="5769863" y="3359250"/>
            <a:ext cx="5727869" cy="327333"/>
          </a:xfrm>
        </p:spPr>
        <p:txBody>
          <a:bodyPr/>
          <a:lstStyle/>
          <a:p>
            <a:r>
              <a:rPr lang="sv-SE" sz="1800" dirty="0"/>
              <a:t>What you use to represent the target</a:t>
            </a:r>
            <a:endParaRPr lang="en-US" sz="1800" dirty="0"/>
          </a:p>
        </p:txBody>
      </p:sp>
      <p:pic>
        <p:nvPicPr>
          <p:cNvPr id="25" name="Picture Placeholder 24" descr="A cow with horns and tail&#10;&#10;AI-generated content may be incorrect.">
            <a:extLst>
              <a:ext uri="{FF2B5EF4-FFF2-40B4-BE49-F238E27FC236}">
                <a16:creationId xmlns:a16="http://schemas.microsoft.com/office/drawing/2014/main" id="{92E3C945-775B-9E9D-D9B6-9616B5A8F1A4}"/>
              </a:ext>
            </a:extLst>
          </p:cNvPr>
          <p:cNvPicPr>
            <a:picLocks noGrp="1" noChangeAspect="1"/>
          </p:cNvPicPr>
          <p:nvPr>
            <p:ph type="pic" sz="quarter" idx="13"/>
          </p:nvPr>
        </p:nvPicPr>
        <p:blipFill>
          <a:blip r:embed="rId6">
            <a:extLst>
              <a:ext uri="{BEBA8EAE-BF5A-486C-A8C5-ECC9F3942E4B}">
                <a14:imgProps xmlns:a14="http://schemas.microsoft.com/office/drawing/2010/main">
                  <a14:imgLayer r:embed="rId7">
                    <a14:imgEffect>
                      <a14:backgroundRemoval t="20000" b="80000" l="10000" r="90000"/>
                    </a14:imgEffect>
                  </a14:imgLayer>
                </a14:imgProps>
              </a:ext>
            </a:extLst>
          </a:blip>
          <a:srcRect t="12500" b="12500"/>
          <a:stretch>
            <a:fillRect/>
          </a:stretch>
        </p:blipFill>
        <p:spPr>
          <a:xfrm>
            <a:off x="4370917" y="4298109"/>
            <a:ext cx="724687" cy="724687"/>
          </a:xfrm>
          <a:prstGeom prst="ellipse">
            <a:avLst/>
          </a:prstGeom>
        </p:spPr>
      </p:pic>
      <p:sp>
        <p:nvSpPr>
          <p:cNvPr id="13" name="Text Placeholder 12">
            <a:extLst>
              <a:ext uri="{FF2B5EF4-FFF2-40B4-BE49-F238E27FC236}">
                <a16:creationId xmlns:a16="http://schemas.microsoft.com/office/drawing/2014/main" id="{211659C6-DFAA-39B1-4606-6DA5D87C83E1}"/>
              </a:ext>
            </a:extLst>
          </p:cNvPr>
          <p:cNvSpPr>
            <a:spLocks noGrp="1"/>
          </p:cNvSpPr>
          <p:nvPr>
            <p:ph type="body" sz="quarter" idx="18"/>
          </p:nvPr>
        </p:nvSpPr>
        <p:spPr/>
        <p:txBody>
          <a:bodyPr/>
          <a:lstStyle/>
          <a:p>
            <a:r>
              <a:rPr lang="sv-SE" sz="2400" dirty="0"/>
              <a:t>Idealizations</a:t>
            </a:r>
            <a:endParaRPr lang="en-US" sz="2400" dirty="0"/>
          </a:p>
        </p:txBody>
      </p:sp>
      <p:sp>
        <p:nvSpPr>
          <p:cNvPr id="14" name="Text Placeholder 13">
            <a:extLst>
              <a:ext uri="{FF2B5EF4-FFF2-40B4-BE49-F238E27FC236}">
                <a16:creationId xmlns:a16="http://schemas.microsoft.com/office/drawing/2014/main" id="{FD3C1B82-F926-9E64-F656-866C610517E8}"/>
              </a:ext>
            </a:extLst>
          </p:cNvPr>
          <p:cNvSpPr>
            <a:spLocks noGrp="1"/>
          </p:cNvSpPr>
          <p:nvPr>
            <p:ph type="body" sz="quarter" idx="23"/>
          </p:nvPr>
        </p:nvSpPr>
        <p:spPr>
          <a:xfrm>
            <a:off x="5769863" y="4648554"/>
            <a:ext cx="5727869" cy="327333"/>
          </a:xfrm>
        </p:spPr>
        <p:txBody>
          <a:bodyPr/>
          <a:lstStyle/>
          <a:p>
            <a:r>
              <a:rPr lang="sv-SE" sz="1800" dirty="0"/>
              <a:t>Distortions, abstractions, structural assumptions</a:t>
            </a:r>
            <a:endParaRPr lang="en-US" sz="1800" dirty="0"/>
          </a:p>
        </p:txBody>
      </p:sp>
      <p:pic>
        <p:nvPicPr>
          <p:cNvPr id="27" name="Picture Placeholder 26" descr="A map of the world&#10;&#10;AI-generated content may be incorrect.">
            <a:extLst>
              <a:ext uri="{FF2B5EF4-FFF2-40B4-BE49-F238E27FC236}">
                <a16:creationId xmlns:a16="http://schemas.microsoft.com/office/drawing/2014/main" id="{5C9790B9-A4C6-82FC-F8D9-D35855301ED9}"/>
              </a:ext>
            </a:extLst>
          </p:cNvPr>
          <p:cNvPicPr>
            <a:picLocks noGrp="1" noChangeAspect="1"/>
          </p:cNvPicPr>
          <p:nvPr>
            <p:ph type="pic" sz="quarter" idx="14"/>
          </p:nvPr>
        </p:nvPicPr>
        <p:blipFill>
          <a:blip r:embed="rId8"/>
          <a:srcRect l="19338" r="19338"/>
          <a:stretch>
            <a:fillRect/>
          </a:stretch>
        </p:blipFill>
        <p:spPr/>
      </p:pic>
      <p:sp>
        <p:nvSpPr>
          <p:cNvPr id="16" name="Text Placeholder 15">
            <a:extLst>
              <a:ext uri="{FF2B5EF4-FFF2-40B4-BE49-F238E27FC236}">
                <a16:creationId xmlns:a16="http://schemas.microsoft.com/office/drawing/2014/main" id="{236591ED-5601-EA83-0448-ABF41676A733}"/>
              </a:ext>
            </a:extLst>
          </p:cNvPr>
          <p:cNvSpPr>
            <a:spLocks noGrp="1"/>
          </p:cNvSpPr>
          <p:nvPr>
            <p:ph type="body" sz="quarter" idx="19"/>
          </p:nvPr>
        </p:nvSpPr>
        <p:spPr/>
        <p:txBody>
          <a:bodyPr/>
          <a:lstStyle/>
          <a:p>
            <a:r>
              <a:rPr lang="sv-SE" sz="2400" dirty="0"/>
              <a:t>Scope</a:t>
            </a:r>
            <a:endParaRPr lang="en-US" sz="2400" dirty="0"/>
          </a:p>
        </p:txBody>
      </p:sp>
      <p:sp>
        <p:nvSpPr>
          <p:cNvPr id="17" name="Text Placeholder 16">
            <a:extLst>
              <a:ext uri="{FF2B5EF4-FFF2-40B4-BE49-F238E27FC236}">
                <a16:creationId xmlns:a16="http://schemas.microsoft.com/office/drawing/2014/main" id="{17FDB15C-7616-27C0-180A-BCCC2F32DF8F}"/>
              </a:ext>
            </a:extLst>
          </p:cNvPr>
          <p:cNvSpPr>
            <a:spLocks noGrp="1"/>
          </p:cNvSpPr>
          <p:nvPr>
            <p:ph type="body" sz="quarter" idx="24"/>
          </p:nvPr>
        </p:nvSpPr>
        <p:spPr>
          <a:xfrm>
            <a:off x="5769863" y="5937858"/>
            <a:ext cx="5727869" cy="327333"/>
          </a:xfrm>
        </p:spPr>
        <p:txBody>
          <a:bodyPr/>
          <a:lstStyle/>
          <a:p>
            <a:r>
              <a:rPr lang="sv-SE" sz="1800" dirty="0"/>
              <a:t>Given the purpose and idealizations, what is this model good for</a:t>
            </a:r>
            <a:endParaRPr lang="en-US" sz="1800" dirty="0"/>
          </a:p>
        </p:txBody>
      </p:sp>
      <p:pic>
        <p:nvPicPr>
          <p:cNvPr id="3" name="Picture Placeholder 5" descr="A molecule model of a molecule&#10;&#10;AI-generated content may be incorrect.">
            <a:extLst>
              <a:ext uri="{FF2B5EF4-FFF2-40B4-BE49-F238E27FC236}">
                <a16:creationId xmlns:a16="http://schemas.microsoft.com/office/drawing/2014/main" id="{884B54A9-1230-9D40-87F0-D99C1EF9EBA2}"/>
              </a:ext>
            </a:extLst>
          </p:cNvPr>
          <p:cNvPicPr>
            <a:picLocks noChangeAspect="1"/>
          </p:cNvPicPr>
          <p:nvPr/>
        </p:nvPicPr>
        <p:blipFill>
          <a:blip r:embed="rId9"/>
          <a:srcRect l="21921" t="5312" r="24422" b="18662"/>
          <a:stretch>
            <a:fillRect/>
          </a:stretch>
        </p:blipFill>
        <p:spPr>
          <a:xfrm>
            <a:off x="833378" y="2928739"/>
            <a:ext cx="3142086" cy="3338946"/>
          </a:xfrm>
          <a:prstGeom prst="rect">
            <a:avLst/>
          </a:prstGeom>
        </p:spPr>
      </p:pic>
    </p:spTree>
    <p:extLst>
      <p:ext uri="{BB962C8B-B14F-4D97-AF65-F5344CB8AC3E}">
        <p14:creationId xmlns:p14="http://schemas.microsoft.com/office/powerpoint/2010/main" val="3249836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56F5F-27E6-48A1-E9E9-E53711A3BC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B3E9CA-2588-4263-334E-CAD3F5391E2C}"/>
              </a:ext>
            </a:extLst>
          </p:cNvPr>
          <p:cNvSpPr>
            <a:spLocks noGrp="1"/>
          </p:cNvSpPr>
          <p:nvPr>
            <p:ph type="title"/>
          </p:nvPr>
        </p:nvSpPr>
        <p:spPr>
          <a:xfrm>
            <a:off x="731519" y="1947672"/>
            <a:ext cx="3345805" cy="2862072"/>
          </a:xfrm>
        </p:spPr>
        <p:txBody>
          <a:bodyPr/>
          <a:lstStyle/>
          <a:p>
            <a:r>
              <a:rPr lang="sv-SE" sz="4800" dirty="0"/>
              <a:t>Models in ethics</a:t>
            </a:r>
            <a:endParaRPr lang="en-US" sz="4800" dirty="0"/>
          </a:p>
        </p:txBody>
      </p:sp>
      <p:pic>
        <p:nvPicPr>
          <p:cNvPr id="19" name="Picture Placeholder 18" descr="A cup of coffee with a pattern on top of it&#10;&#10;AI-generated content may be incorrect.">
            <a:extLst>
              <a:ext uri="{FF2B5EF4-FFF2-40B4-BE49-F238E27FC236}">
                <a16:creationId xmlns:a16="http://schemas.microsoft.com/office/drawing/2014/main" id="{74A228E6-B0D5-7A46-B042-AC8CCD8DC66C}"/>
              </a:ext>
            </a:extLst>
          </p:cNvPr>
          <p:cNvPicPr>
            <a:picLocks noGrp="1" noChangeAspect="1"/>
          </p:cNvPicPr>
          <p:nvPr>
            <p:ph type="pic" sz="quarter" idx="10"/>
          </p:nvPr>
        </p:nvPicPr>
        <p:blipFill>
          <a:blip r:embed="rId3"/>
          <a:srcRect/>
          <a:stretch>
            <a:fillRect/>
          </a:stretch>
        </p:blipFill>
        <p:spPr>
          <a:prstGeom prst="ellipse">
            <a:avLst/>
          </a:prstGeom>
        </p:spPr>
      </p:pic>
      <p:sp>
        <p:nvSpPr>
          <p:cNvPr id="4" name="Text Placeholder 3">
            <a:extLst>
              <a:ext uri="{FF2B5EF4-FFF2-40B4-BE49-F238E27FC236}">
                <a16:creationId xmlns:a16="http://schemas.microsoft.com/office/drawing/2014/main" id="{FB543B3F-1DE1-8B2D-9889-1D5E560B0F7E}"/>
              </a:ext>
            </a:extLst>
          </p:cNvPr>
          <p:cNvSpPr>
            <a:spLocks noGrp="1"/>
          </p:cNvSpPr>
          <p:nvPr>
            <p:ph type="body" sz="quarter" idx="15"/>
          </p:nvPr>
        </p:nvSpPr>
        <p:spPr>
          <a:xfrm>
            <a:off x="5769864" y="387925"/>
            <a:ext cx="3840480" cy="338328"/>
          </a:xfrm>
        </p:spPr>
        <p:txBody>
          <a:bodyPr/>
          <a:lstStyle/>
          <a:p>
            <a:r>
              <a:rPr lang="sv-SE" sz="2400" dirty="0"/>
              <a:t>Target</a:t>
            </a:r>
            <a:endParaRPr lang="en-US" sz="2400" dirty="0"/>
          </a:p>
        </p:txBody>
      </p:sp>
      <p:sp>
        <p:nvSpPr>
          <p:cNvPr id="5" name="Text Placeholder 4">
            <a:extLst>
              <a:ext uri="{FF2B5EF4-FFF2-40B4-BE49-F238E27FC236}">
                <a16:creationId xmlns:a16="http://schemas.microsoft.com/office/drawing/2014/main" id="{05EC7C57-D703-C15A-B919-4D33E6F1703C}"/>
              </a:ext>
            </a:extLst>
          </p:cNvPr>
          <p:cNvSpPr>
            <a:spLocks noGrp="1"/>
          </p:cNvSpPr>
          <p:nvPr>
            <p:ph type="body" sz="quarter" idx="20"/>
          </p:nvPr>
        </p:nvSpPr>
        <p:spPr>
          <a:xfrm>
            <a:off x="5769863" y="726954"/>
            <a:ext cx="5727869" cy="327333"/>
          </a:xfrm>
        </p:spPr>
        <p:txBody>
          <a:bodyPr/>
          <a:lstStyle/>
          <a:p>
            <a:r>
              <a:rPr lang="sv-SE" sz="2000" dirty="0"/>
              <a:t>Part of the moral domain, e.g., right action</a:t>
            </a:r>
            <a:endParaRPr lang="en-US" sz="2000" dirty="0"/>
          </a:p>
        </p:txBody>
      </p:sp>
      <p:pic>
        <p:nvPicPr>
          <p:cNvPr id="21" name="Picture Placeholder 20" descr="A black bottle with white label&#10;&#10;AI-generated content may be incorrect.">
            <a:extLst>
              <a:ext uri="{FF2B5EF4-FFF2-40B4-BE49-F238E27FC236}">
                <a16:creationId xmlns:a16="http://schemas.microsoft.com/office/drawing/2014/main" id="{3F62C9AE-B933-D62F-B10F-54D7BF41236A}"/>
              </a:ext>
            </a:extLst>
          </p:cNvPr>
          <p:cNvPicPr>
            <a:picLocks noGrp="1" noChangeAspect="1"/>
          </p:cNvPicPr>
          <p:nvPr>
            <p:ph type="pic" sz="quarter" idx="11"/>
          </p:nvPr>
        </p:nvPicPr>
        <p:blipFill>
          <a:blip r:embed="rId4"/>
          <a:srcRect/>
          <a:stretch>
            <a:fillRect/>
          </a:stretch>
        </p:blipFill>
        <p:spPr>
          <a:prstGeom prst="ellipse">
            <a:avLst/>
          </a:prstGeom>
        </p:spPr>
      </p:pic>
      <p:sp>
        <p:nvSpPr>
          <p:cNvPr id="7" name="Text Placeholder 6">
            <a:extLst>
              <a:ext uri="{FF2B5EF4-FFF2-40B4-BE49-F238E27FC236}">
                <a16:creationId xmlns:a16="http://schemas.microsoft.com/office/drawing/2014/main" id="{98950B1C-8663-4418-F31A-B6332D3ECBDB}"/>
              </a:ext>
            </a:extLst>
          </p:cNvPr>
          <p:cNvSpPr>
            <a:spLocks noGrp="1"/>
          </p:cNvSpPr>
          <p:nvPr>
            <p:ph type="body" sz="quarter" idx="16"/>
          </p:nvPr>
        </p:nvSpPr>
        <p:spPr>
          <a:xfrm>
            <a:off x="5769864" y="1677229"/>
            <a:ext cx="3840480" cy="338328"/>
          </a:xfrm>
        </p:spPr>
        <p:txBody>
          <a:bodyPr/>
          <a:lstStyle/>
          <a:p>
            <a:r>
              <a:rPr lang="sv-SE" sz="2400" dirty="0"/>
              <a:t>Purpose</a:t>
            </a:r>
            <a:endParaRPr lang="en-US" sz="2400" dirty="0"/>
          </a:p>
        </p:txBody>
      </p:sp>
      <p:sp>
        <p:nvSpPr>
          <p:cNvPr id="8" name="Text Placeholder 7">
            <a:extLst>
              <a:ext uri="{FF2B5EF4-FFF2-40B4-BE49-F238E27FC236}">
                <a16:creationId xmlns:a16="http://schemas.microsoft.com/office/drawing/2014/main" id="{E71B6310-7780-78F0-7C59-6EDDAF96949E}"/>
              </a:ext>
            </a:extLst>
          </p:cNvPr>
          <p:cNvSpPr>
            <a:spLocks noGrp="1"/>
          </p:cNvSpPr>
          <p:nvPr>
            <p:ph type="body" sz="quarter" idx="21"/>
          </p:nvPr>
        </p:nvSpPr>
        <p:spPr>
          <a:xfrm>
            <a:off x="5769863" y="2016258"/>
            <a:ext cx="5727869" cy="327333"/>
          </a:xfrm>
        </p:spPr>
        <p:txBody>
          <a:bodyPr/>
          <a:lstStyle/>
          <a:p>
            <a:r>
              <a:rPr lang="sv-SE" sz="2000" dirty="0"/>
              <a:t>Determine and explain right action</a:t>
            </a:r>
            <a:endParaRPr lang="en-US" sz="2000" dirty="0"/>
          </a:p>
        </p:txBody>
      </p:sp>
      <p:pic>
        <p:nvPicPr>
          <p:cNvPr id="23" name="Picture Placeholder 22" descr="A group of molecular model&#10;&#10;AI-generated content may be incorrect.">
            <a:extLst>
              <a:ext uri="{FF2B5EF4-FFF2-40B4-BE49-F238E27FC236}">
                <a16:creationId xmlns:a16="http://schemas.microsoft.com/office/drawing/2014/main" id="{28D3A693-DFF2-1E08-C65E-AC8800DDC87A}"/>
              </a:ext>
            </a:extLst>
          </p:cNvPr>
          <p:cNvPicPr>
            <a:picLocks noGrp="1" noChangeAspect="1"/>
          </p:cNvPicPr>
          <p:nvPr>
            <p:ph type="pic" sz="quarter" idx="12"/>
          </p:nvPr>
        </p:nvPicPr>
        <p:blipFill>
          <a:blip r:embed="rId5"/>
          <a:srcRect l="54775" t="11446" r="2086" b="36918"/>
          <a:stretch/>
        </p:blipFill>
        <p:spPr>
          <a:xfrm>
            <a:off x="4455524" y="3034028"/>
            <a:ext cx="640080" cy="640080"/>
          </a:xfrm>
          <a:prstGeom prst="ellipse">
            <a:avLst/>
          </a:prstGeom>
        </p:spPr>
      </p:pic>
      <p:sp>
        <p:nvSpPr>
          <p:cNvPr id="10" name="Text Placeholder 9">
            <a:extLst>
              <a:ext uri="{FF2B5EF4-FFF2-40B4-BE49-F238E27FC236}">
                <a16:creationId xmlns:a16="http://schemas.microsoft.com/office/drawing/2014/main" id="{91EE234D-C91C-E01A-E0C4-B2FC28A8D2BE}"/>
              </a:ext>
            </a:extLst>
          </p:cNvPr>
          <p:cNvSpPr>
            <a:spLocks noGrp="1"/>
          </p:cNvSpPr>
          <p:nvPr>
            <p:ph type="body" sz="quarter" idx="17"/>
          </p:nvPr>
        </p:nvSpPr>
        <p:spPr>
          <a:xfrm>
            <a:off x="5769864" y="2966533"/>
            <a:ext cx="3840480" cy="338328"/>
          </a:xfrm>
        </p:spPr>
        <p:txBody>
          <a:bodyPr/>
          <a:lstStyle/>
          <a:p>
            <a:r>
              <a:rPr lang="sv-SE" sz="2400" dirty="0"/>
              <a:t>Representational device</a:t>
            </a:r>
            <a:endParaRPr lang="en-US" sz="2400" dirty="0"/>
          </a:p>
        </p:txBody>
      </p:sp>
      <p:sp>
        <p:nvSpPr>
          <p:cNvPr id="11" name="Text Placeholder 10">
            <a:extLst>
              <a:ext uri="{FF2B5EF4-FFF2-40B4-BE49-F238E27FC236}">
                <a16:creationId xmlns:a16="http://schemas.microsoft.com/office/drawing/2014/main" id="{0CD719E4-CD02-EA97-BF5D-C3F81E28ECD5}"/>
              </a:ext>
            </a:extLst>
          </p:cNvPr>
          <p:cNvSpPr>
            <a:spLocks noGrp="1"/>
          </p:cNvSpPr>
          <p:nvPr>
            <p:ph type="body" sz="quarter" idx="22"/>
          </p:nvPr>
        </p:nvSpPr>
        <p:spPr>
          <a:xfrm>
            <a:off x="5769863" y="3305562"/>
            <a:ext cx="5727869" cy="327333"/>
          </a:xfrm>
        </p:spPr>
        <p:txBody>
          <a:bodyPr/>
          <a:lstStyle/>
          <a:p>
            <a:r>
              <a:rPr lang="sv-SE" sz="2000" dirty="0"/>
              <a:t>e.g., utilitarian calculus, Parfit’s box diagrams</a:t>
            </a:r>
            <a:endParaRPr lang="en-US" sz="2000" dirty="0"/>
          </a:p>
        </p:txBody>
      </p:sp>
      <p:pic>
        <p:nvPicPr>
          <p:cNvPr id="25" name="Picture Placeholder 24" descr="A cow with horns and tail&#10;&#10;AI-generated content may be incorrect.">
            <a:extLst>
              <a:ext uri="{FF2B5EF4-FFF2-40B4-BE49-F238E27FC236}">
                <a16:creationId xmlns:a16="http://schemas.microsoft.com/office/drawing/2014/main" id="{E14B4D56-8B04-8B96-C387-335D6728ED56}"/>
              </a:ext>
            </a:extLst>
          </p:cNvPr>
          <p:cNvPicPr>
            <a:picLocks noGrp="1" noChangeAspect="1"/>
          </p:cNvPicPr>
          <p:nvPr>
            <p:ph type="pic" sz="quarter" idx="13"/>
          </p:nvPr>
        </p:nvPicPr>
        <p:blipFill>
          <a:blip r:embed="rId6">
            <a:extLst>
              <a:ext uri="{BEBA8EAE-BF5A-486C-A8C5-ECC9F3942E4B}">
                <a14:imgProps xmlns:a14="http://schemas.microsoft.com/office/drawing/2010/main">
                  <a14:imgLayer r:embed="rId7">
                    <a14:imgEffect>
                      <a14:backgroundRemoval t="20000" b="80000" l="10000" r="90000"/>
                    </a14:imgEffect>
                  </a14:imgLayer>
                </a14:imgProps>
              </a:ext>
            </a:extLst>
          </a:blip>
          <a:srcRect t="12500" b="12500"/>
          <a:stretch>
            <a:fillRect/>
          </a:stretch>
        </p:blipFill>
        <p:spPr>
          <a:xfrm>
            <a:off x="4370917" y="4298109"/>
            <a:ext cx="724687" cy="724687"/>
          </a:xfrm>
          <a:prstGeom prst="ellipse">
            <a:avLst/>
          </a:prstGeom>
        </p:spPr>
      </p:pic>
      <p:sp>
        <p:nvSpPr>
          <p:cNvPr id="13" name="Text Placeholder 12">
            <a:extLst>
              <a:ext uri="{FF2B5EF4-FFF2-40B4-BE49-F238E27FC236}">
                <a16:creationId xmlns:a16="http://schemas.microsoft.com/office/drawing/2014/main" id="{160D99B4-4F45-BD65-8D5C-698F4BA9135B}"/>
              </a:ext>
            </a:extLst>
          </p:cNvPr>
          <p:cNvSpPr>
            <a:spLocks noGrp="1"/>
          </p:cNvSpPr>
          <p:nvPr>
            <p:ph type="body" sz="quarter" idx="18"/>
          </p:nvPr>
        </p:nvSpPr>
        <p:spPr>
          <a:xfrm>
            <a:off x="5769864" y="4255837"/>
            <a:ext cx="3840480" cy="338328"/>
          </a:xfrm>
        </p:spPr>
        <p:txBody>
          <a:bodyPr/>
          <a:lstStyle/>
          <a:p>
            <a:r>
              <a:rPr lang="sv-SE" sz="2400" dirty="0"/>
              <a:t>Idealizations</a:t>
            </a:r>
            <a:endParaRPr lang="en-US" sz="2400" dirty="0"/>
          </a:p>
        </p:txBody>
      </p:sp>
      <p:sp>
        <p:nvSpPr>
          <p:cNvPr id="14" name="Text Placeholder 13">
            <a:extLst>
              <a:ext uri="{FF2B5EF4-FFF2-40B4-BE49-F238E27FC236}">
                <a16:creationId xmlns:a16="http://schemas.microsoft.com/office/drawing/2014/main" id="{9058C48F-BA22-4D7C-EE09-D6E3EA74E30F}"/>
              </a:ext>
            </a:extLst>
          </p:cNvPr>
          <p:cNvSpPr>
            <a:spLocks noGrp="1"/>
          </p:cNvSpPr>
          <p:nvPr>
            <p:ph type="body" sz="quarter" idx="23"/>
          </p:nvPr>
        </p:nvSpPr>
        <p:spPr>
          <a:xfrm>
            <a:off x="5769863" y="4594866"/>
            <a:ext cx="5727869" cy="327333"/>
          </a:xfrm>
        </p:spPr>
        <p:txBody>
          <a:bodyPr/>
          <a:lstStyle/>
          <a:p>
            <a:r>
              <a:rPr lang="sv-SE" sz="2000" dirty="0"/>
              <a:t>”Other things equal”, utility is cardinally measurable</a:t>
            </a:r>
            <a:endParaRPr lang="en-US" sz="2000" dirty="0"/>
          </a:p>
        </p:txBody>
      </p:sp>
      <p:pic>
        <p:nvPicPr>
          <p:cNvPr id="27" name="Picture Placeholder 26" descr="A map of the world&#10;&#10;AI-generated content may be incorrect.">
            <a:extLst>
              <a:ext uri="{FF2B5EF4-FFF2-40B4-BE49-F238E27FC236}">
                <a16:creationId xmlns:a16="http://schemas.microsoft.com/office/drawing/2014/main" id="{BE3D146B-94F6-119C-CA15-212348BB8EC3}"/>
              </a:ext>
            </a:extLst>
          </p:cNvPr>
          <p:cNvPicPr>
            <a:picLocks noGrp="1" noChangeAspect="1"/>
          </p:cNvPicPr>
          <p:nvPr>
            <p:ph type="pic" sz="quarter" idx="14"/>
          </p:nvPr>
        </p:nvPicPr>
        <p:blipFill>
          <a:blip r:embed="rId8"/>
          <a:srcRect l="19338" r="19338"/>
          <a:stretch>
            <a:fillRect/>
          </a:stretch>
        </p:blipFill>
        <p:spPr/>
      </p:pic>
      <p:sp>
        <p:nvSpPr>
          <p:cNvPr id="16" name="Text Placeholder 15">
            <a:extLst>
              <a:ext uri="{FF2B5EF4-FFF2-40B4-BE49-F238E27FC236}">
                <a16:creationId xmlns:a16="http://schemas.microsoft.com/office/drawing/2014/main" id="{68631B7A-5E28-4EC7-1A5A-5281BA0D8282}"/>
              </a:ext>
            </a:extLst>
          </p:cNvPr>
          <p:cNvSpPr>
            <a:spLocks noGrp="1"/>
          </p:cNvSpPr>
          <p:nvPr>
            <p:ph type="body" sz="quarter" idx="19"/>
          </p:nvPr>
        </p:nvSpPr>
        <p:spPr>
          <a:xfrm>
            <a:off x="5769864" y="5545141"/>
            <a:ext cx="3840480" cy="338328"/>
          </a:xfrm>
        </p:spPr>
        <p:txBody>
          <a:bodyPr/>
          <a:lstStyle/>
          <a:p>
            <a:r>
              <a:rPr lang="sv-SE" sz="2400" dirty="0"/>
              <a:t>Scope</a:t>
            </a:r>
            <a:endParaRPr lang="en-US" sz="2400" dirty="0"/>
          </a:p>
        </p:txBody>
      </p:sp>
      <p:sp>
        <p:nvSpPr>
          <p:cNvPr id="17" name="Text Placeholder 16">
            <a:extLst>
              <a:ext uri="{FF2B5EF4-FFF2-40B4-BE49-F238E27FC236}">
                <a16:creationId xmlns:a16="http://schemas.microsoft.com/office/drawing/2014/main" id="{4F4E62BD-4C53-378B-9622-79DC60BD18EB}"/>
              </a:ext>
            </a:extLst>
          </p:cNvPr>
          <p:cNvSpPr>
            <a:spLocks noGrp="1"/>
          </p:cNvSpPr>
          <p:nvPr>
            <p:ph type="body" sz="quarter" idx="24"/>
          </p:nvPr>
        </p:nvSpPr>
        <p:spPr>
          <a:xfrm>
            <a:off x="5769863" y="5884170"/>
            <a:ext cx="5727869" cy="327333"/>
          </a:xfrm>
        </p:spPr>
        <p:txBody>
          <a:bodyPr/>
          <a:lstStyle/>
          <a:p>
            <a:r>
              <a:rPr lang="sv-SE" sz="2000" dirty="0"/>
              <a:t>Utilitarianism as Government House ethics</a:t>
            </a:r>
            <a:endParaRPr lang="en-US" sz="20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3F4F7FD-F461-BC2E-AA01-C3A4A05F9680}"/>
                  </a:ext>
                </a:extLst>
              </p:cNvPr>
              <p:cNvSpPr txBox="1"/>
              <p:nvPr/>
            </p:nvSpPr>
            <p:spPr>
              <a:xfrm>
                <a:off x="9386921" y="1898565"/>
                <a:ext cx="1990225"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sv-SE" sz="2000" b="0" i="1" smtClean="0">
                          <a:latin typeface="Cambria Math" panose="02040503050406030204" pitchFamily="18" charset="0"/>
                        </a:rPr>
                        <m:t>RM</m:t>
                      </m:r>
                      <m:r>
                        <a:rPr lang="sv-SE" sz="2000" b="0" i="1" smtClean="0">
                          <a:latin typeface="Cambria Math" panose="02040503050406030204" pitchFamily="18" charset="0"/>
                        </a:rPr>
                        <m:t>(</m:t>
                      </m:r>
                      <m:r>
                        <m:rPr>
                          <m:sty m:val="p"/>
                        </m:rPr>
                        <a:rPr lang="sv-SE" sz="2000" b="0" i="1" smtClean="0">
                          <a:latin typeface="Cambria Math" panose="02040503050406030204" pitchFamily="18" charset="0"/>
                        </a:rPr>
                        <m:t>A</m:t>
                      </m:r>
                      <m:r>
                        <a:rPr lang="sv-SE" sz="2000" b="0" i="1" smtClean="0">
                          <a:latin typeface="Cambria Math" panose="02040503050406030204" pitchFamily="18" charset="0"/>
                        </a:rPr>
                        <m:t>,</m:t>
                      </m:r>
                      <m:r>
                        <m:rPr>
                          <m:sty m:val="p"/>
                        </m:rPr>
                        <a:rPr lang="sv-SE" sz="2000" b="0" i="1" smtClean="0">
                          <a:latin typeface="Cambria Math" panose="02040503050406030204" pitchFamily="18" charset="0"/>
                        </a:rPr>
                        <m:t>C</m:t>
                      </m:r>
                      <m:r>
                        <a:rPr lang="sv-SE" sz="2000" b="0" i="1" smtClean="0">
                          <a:latin typeface="Cambria Math" panose="02040503050406030204" pitchFamily="18" charset="0"/>
                        </a:rPr>
                        <m:t>)↦ </m:t>
                      </m:r>
                      <m:r>
                        <m:rPr>
                          <m:sty m:val="p"/>
                        </m:rPr>
                        <a:rPr lang="sv-SE" sz="2000" b="0" i="1" smtClean="0">
                          <a:latin typeface="Cambria Math" panose="02040503050406030204" pitchFamily="18" charset="0"/>
                          <a:ea typeface="Cambria Math" panose="02040503050406030204" pitchFamily="18" charset="0"/>
                        </a:rPr>
                        <m:t>R</m:t>
                      </m:r>
                      <m:r>
                        <a:rPr lang="sv-SE" sz="2000" b="0" i="1" smtClean="0">
                          <a:latin typeface="Cambria Math" panose="02040503050406030204" pitchFamily="18" charset="0"/>
                          <a:ea typeface="Cambria Math" panose="02040503050406030204" pitchFamily="18" charset="0"/>
                        </a:rPr>
                        <m:t>(</m:t>
                      </m:r>
                      <m:r>
                        <m:rPr>
                          <m:sty m:val="p"/>
                        </m:rPr>
                        <a:rPr lang="sv-SE" sz="2000" b="0" i="1" smtClean="0">
                          <a:latin typeface="Cambria Math" panose="02040503050406030204" pitchFamily="18" charset="0"/>
                          <a:ea typeface="Cambria Math" panose="02040503050406030204" pitchFamily="18" charset="0"/>
                        </a:rPr>
                        <m:t>A</m:t>
                      </m:r>
                      <m:r>
                        <a:rPr lang="sv-SE" sz="2000" b="0" i="1" smtClean="0">
                          <a:latin typeface="Cambria Math" panose="02040503050406030204" pitchFamily="18" charset="0"/>
                          <a:ea typeface="Cambria Math" panose="02040503050406030204" pitchFamily="18" charset="0"/>
                        </a:rPr>
                        <m:t>)</m:t>
                      </m:r>
                    </m:oMath>
                  </m:oMathPara>
                </a14:m>
                <a:endParaRPr lang="en-US" sz="2000" dirty="0"/>
              </a:p>
            </p:txBody>
          </p:sp>
        </mc:Choice>
        <mc:Fallback xmlns="">
          <p:sp>
            <p:nvSpPr>
              <p:cNvPr id="3" name="TextBox 2">
                <a:extLst>
                  <a:ext uri="{FF2B5EF4-FFF2-40B4-BE49-F238E27FC236}">
                    <a16:creationId xmlns:a16="http://schemas.microsoft.com/office/drawing/2014/main" id="{C3F4F7FD-F461-BC2E-AA01-C3A4A05F9680}"/>
                  </a:ext>
                </a:extLst>
              </p:cNvPr>
              <p:cNvSpPr txBox="1">
                <a:spLocks noRot="1" noChangeAspect="1" noMove="1" noResize="1" noEditPoints="1" noAdjustHandles="1" noChangeArrowheads="1" noChangeShapeType="1" noTextEdit="1"/>
              </p:cNvSpPr>
              <p:nvPr/>
            </p:nvSpPr>
            <p:spPr>
              <a:xfrm>
                <a:off x="9386921" y="1898565"/>
                <a:ext cx="1990225" cy="307777"/>
              </a:xfrm>
              <a:prstGeom prst="rect">
                <a:avLst/>
              </a:prstGeom>
              <a:blipFill>
                <a:blip r:embed="rId9"/>
                <a:stretch>
                  <a:fillRect l="-2761" r="-4294" b="-35294"/>
                </a:stretch>
              </a:blipFill>
            </p:spPr>
            <p:txBody>
              <a:bodyPr/>
              <a:lstStyle/>
              <a:p>
                <a:r>
                  <a:rPr lang="en-US">
                    <a:noFill/>
                  </a:rPr>
                  <a:t> </a:t>
                </a:r>
              </a:p>
            </p:txBody>
          </p:sp>
        </mc:Fallback>
      </mc:AlternateContent>
    </p:spTree>
    <p:extLst>
      <p:ext uri="{BB962C8B-B14F-4D97-AF65-F5344CB8AC3E}">
        <p14:creationId xmlns:p14="http://schemas.microsoft.com/office/powerpoint/2010/main" val="1445762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70BCF01A-CE07-F845-8963-880E4E16FB38}"/>
              </a:ext>
            </a:extLst>
          </p:cNvPr>
          <p:cNvPicPr>
            <a:picLocks noGrp="1" noChangeAspect="1"/>
          </p:cNvPicPr>
          <p:nvPr>
            <p:ph idx="1"/>
          </p:nvPr>
        </p:nvPicPr>
        <p:blipFill>
          <a:blip r:embed="rId3"/>
          <a:stretch>
            <a:fillRect/>
          </a:stretch>
        </p:blipFill>
        <p:spPr>
          <a:xfrm>
            <a:off x="2034745" y="254053"/>
            <a:ext cx="8122510" cy="6091883"/>
          </a:xfrm>
          <a:prstGeom prst="rect">
            <a:avLst/>
          </a:prstGeom>
        </p:spPr>
      </p:pic>
      <p:sp>
        <p:nvSpPr>
          <p:cNvPr id="4" name="Slide Number Placeholder 3">
            <a:extLst>
              <a:ext uri="{FF2B5EF4-FFF2-40B4-BE49-F238E27FC236}">
                <a16:creationId xmlns:a16="http://schemas.microsoft.com/office/drawing/2014/main" id="{EC0C4850-D93D-001A-6A2E-A1D10EB60267}"/>
              </a:ext>
            </a:extLst>
          </p:cNvPr>
          <p:cNvSpPr>
            <a:spLocks noGrp="1"/>
          </p:cNvSpPr>
          <p:nvPr>
            <p:ph type="sldNum" sz="quarter" idx="12"/>
          </p:nvPr>
        </p:nvSpPr>
        <p:spPr/>
        <p:txBody>
          <a:bodyPr/>
          <a:lstStyle/>
          <a:p>
            <a:fld id="{8D0AFDD5-844D-364D-8AEC-50CF4D36D55D}" type="slidenum">
              <a:rPr lang="en-US" noProof="0" smtClean="0"/>
              <a:t>10</a:t>
            </a:fld>
            <a:endParaRPr lang="en-US" noProof="0"/>
          </a:p>
        </p:txBody>
      </p:sp>
      <p:sp>
        <p:nvSpPr>
          <p:cNvPr id="5" name="Footer Placeholder 4">
            <a:extLst>
              <a:ext uri="{FF2B5EF4-FFF2-40B4-BE49-F238E27FC236}">
                <a16:creationId xmlns:a16="http://schemas.microsoft.com/office/drawing/2014/main" id="{8C37EFEB-4608-48D9-0D33-EABED8E4D4F8}"/>
              </a:ext>
            </a:extLst>
          </p:cNvPr>
          <p:cNvSpPr>
            <a:spLocks noGrp="1"/>
          </p:cNvSpPr>
          <p:nvPr>
            <p:ph type="ftr" sz="quarter" idx="11"/>
          </p:nvPr>
        </p:nvSpPr>
        <p:spPr/>
        <p:txBody>
          <a:bodyPr/>
          <a:lstStyle/>
          <a:p>
            <a:r>
              <a:rPr lang="en-US" dirty="0"/>
              <a:t>Convergence</a:t>
            </a:r>
          </a:p>
        </p:txBody>
      </p:sp>
      <p:sp>
        <p:nvSpPr>
          <p:cNvPr id="9" name="Title 8">
            <a:extLst>
              <a:ext uri="{FF2B5EF4-FFF2-40B4-BE49-F238E27FC236}">
                <a16:creationId xmlns:a16="http://schemas.microsoft.com/office/drawing/2014/main" id="{5E287C64-4909-B6B1-55A9-9C5916B37186}"/>
              </a:ext>
            </a:extLst>
          </p:cNvPr>
          <p:cNvSpPr>
            <a:spLocks noGrp="1"/>
          </p:cNvSpPr>
          <p:nvPr>
            <p:ph type="title"/>
          </p:nvPr>
        </p:nvSpPr>
        <p:spPr/>
        <p:txBody>
          <a:bodyPr/>
          <a:lstStyle/>
          <a:p>
            <a:endParaRPr lang="en-US"/>
          </a:p>
        </p:txBody>
      </p:sp>
      <p:sp>
        <p:nvSpPr>
          <p:cNvPr id="10" name="Oval 9">
            <a:extLst>
              <a:ext uri="{FF2B5EF4-FFF2-40B4-BE49-F238E27FC236}">
                <a16:creationId xmlns:a16="http://schemas.microsoft.com/office/drawing/2014/main" id="{F97DE9CF-A776-7D09-1E35-B0437F7C7F3A}"/>
              </a:ext>
            </a:extLst>
          </p:cNvPr>
          <p:cNvSpPr/>
          <p:nvPr/>
        </p:nvSpPr>
        <p:spPr>
          <a:xfrm>
            <a:off x="7054618" y="3909976"/>
            <a:ext cx="108000" cy="1080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592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E0B5E-19DD-DC77-DFFC-E79B18E6C4C8}"/>
              </a:ext>
            </a:extLst>
          </p:cNvPr>
          <p:cNvSpPr>
            <a:spLocks noGrp="1"/>
          </p:cNvSpPr>
          <p:nvPr>
            <p:ph type="title"/>
          </p:nvPr>
        </p:nvSpPr>
        <p:spPr/>
        <p:txBody>
          <a:bodyPr/>
          <a:lstStyle/>
          <a:p>
            <a:r>
              <a:rPr lang="sv-SE" sz="3200" dirty="0"/>
              <a:t>Derivational Robustness</a:t>
            </a:r>
            <a:endParaRPr lang="en-US" sz="3200" dirty="0"/>
          </a:p>
        </p:txBody>
      </p:sp>
      <mc:AlternateContent xmlns:mc="http://schemas.openxmlformats.org/markup-compatibility/2006" xmlns:a14="http://schemas.microsoft.com/office/drawing/2010/main">
        <mc:Choice Requires="a14">
          <p:sp>
            <p:nvSpPr>
              <p:cNvPr id="3" name="Picture Placeholder 2">
                <a:extLst>
                  <a:ext uri="{FF2B5EF4-FFF2-40B4-BE49-F238E27FC236}">
                    <a16:creationId xmlns:a16="http://schemas.microsoft.com/office/drawing/2014/main" id="{86982C57-9645-702E-3900-776EB7E7A716}"/>
                  </a:ext>
                </a:extLst>
              </p:cNvPr>
              <p:cNvSpPr>
                <a:spLocks noGrp="1"/>
              </p:cNvSpPr>
              <p:nvPr>
                <p:ph type="pic" sz="quarter" idx="13"/>
              </p:nvPr>
            </p:nvSpPr>
            <p:spPr/>
            <p:txBody>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m:rPr>
                              <m:sty m:val="p"/>
                            </m:rPr>
                            <a:rPr lang="sv-SE" i="1">
                              <a:latin typeface="Cambria Math" panose="02040503050406030204" pitchFamily="18" charset="0"/>
                            </a:rPr>
                            <m:t>M</m:t>
                          </m:r>
                        </m:e>
                        <m:sub>
                          <m:r>
                            <a:rPr lang="sv-SE" i="1">
                              <a:latin typeface="Cambria Math" panose="02040503050406030204" pitchFamily="18" charset="0"/>
                            </a:rPr>
                            <m:t>1</m:t>
                          </m:r>
                        </m:sub>
                      </m:sSub>
                      <m:r>
                        <a:rPr lang="sv-SE" i="1">
                          <a:latin typeface="Cambria Math" panose="02040503050406030204" pitchFamily="18" charset="0"/>
                        </a:rPr>
                        <m:t>=</m:t>
                      </m:r>
                      <m:r>
                        <a:rPr lang="sv-SE" i="1">
                          <a:latin typeface="Cambria Math" panose="02040503050406030204" pitchFamily="18" charset="0"/>
                        </a:rPr>
                        <m:t>𝐶</m:t>
                      </m:r>
                      <m:r>
                        <a:rPr lang="sv-SE" i="1">
                          <a:latin typeface="Cambria Math" panose="02040503050406030204" pitchFamily="18" charset="0"/>
                        </a:rPr>
                        <m:t> &amp; </m:t>
                      </m:r>
                      <m:sSub>
                        <m:sSubPr>
                          <m:ctrlPr>
                            <a:rPr lang="en-US" i="1">
                              <a:latin typeface="Cambria Math" panose="02040503050406030204" pitchFamily="18" charset="0"/>
                            </a:rPr>
                          </m:ctrlPr>
                        </m:sSubPr>
                        <m:e>
                          <m:r>
                            <m:rPr>
                              <m:sty m:val="p"/>
                            </m:rPr>
                            <a:rPr lang="sv-SE" i="1">
                              <a:latin typeface="Cambria Math" panose="02040503050406030204" pitchFamily="18" charset="0"/>
                            </a:rPr>
                            <m:t>A</m:t>
                          </m:r>
                        </m:e>
                        <m:sub>
                          <m:r>
                            <a:rPr lang="sv-SE" i="1">
                              <a:latin typeface="Cambria Math" panose="02040503050406030204" pitchFamily="18" charset="0"/>
                            </a:rPr>
                            <m:t>1</m:t>
                          </m:r>
                        </m:sub>
                      </m:sSub>
                      <m:r>
                        <a:rPr lang="sv-SE" i="1">
                          <a:latin typeface="Cambria Math" panose="02040503050406030204" pitchFamily="18" charset="0"/>
                        </a:rPr>
                        <m:t>⊢ </m:t>
                      </m:r>
                      <m:r>
                        <m:rPr>
                          <m:sty m:val="p"/>
                        </m:rPr>
                        <a:rPr lang="sv-SE" i="1">
                          <a:latin typeface="Cambria Math" panose="02040503050406030204" pitchFamily="18" charset="0"/>
                        </a:rPr>
                        <m:t>R</m:t>
                      </m:r>
                    </m:oMath>
                  </m:oMathPara>
                </a14:m>
                <a:endParaRPr lang="sv-SE" dirty="0"/>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m:rPr>
                              <m:sty m:val="p"/>
                            </m:rPr>
                            <a:rPr lang="sv-SE" i="1">
                              <a:latin typeface="Cambria Math" panose="02040503050406030204" pitchFamily="18" charset="0"/>
                            </a:rPr>
                            <m:t>M</m:t>
                          </m:r>
                        </m:e>
                        <m:sub>
                          <m:r>
                            <a:rPr lang="sv-SE" b="0" i="1" smtClean="0">
                              <a:latin typeface="Cambria Math" panose="02040503050406030204" pitchFamily="18" charset="0"/>
                            </a:rPr>
                            <m:t>2</m:t>
                          </m:r>
                        </m:sub>
                      </m:sSub>
                      <m:r>
                        <a:rPr lang="sv-SE" i="1">
                          <a:latin typeface="Cambria Math" panose="02040503050406030204" pitchFamily="18" charset="0"/>
                        </a:rPr>
                        <m:t>=</m:t>
                      </m:r>
                      <m:r>
                        <a:rPr lang="sv-SE" i="1">
                          <a:latin typeface="Cambria Math" panose="02040503050406030204" pitchFamily="18" charset="0"/>
                        </a:rPr>
                        <m:t>𝐶</m:t>
                      </m:r>
                      <m:r>
                        <a:rPr lang="sv-SE" i="1">
                          <a:latin typeface="Cambria Math" panose="02040503050406030204" pitchFamily="18" charset="0"/>
                        </a:rPr>
                        <m:t> &amp; </m:t>
                      </m:r>
                      <m:sSub>
                        <m:sSubPr>
                          <m:ctrlPr>
                            <a:rPr lang="en-US" i="1">
                              <a:latin typeface="Cambria Math" panose="02040503050406030204" pitchFamily="18" charset="0"/>
                            </a:rPr>
                          </m:ctrlPr>
                        </m:sSubPr>
                        <m:e>
                          <m:r>
                            <m:rPr>
                              <m:sty m:val="p"/>
                            </m:rPr>
                            <a:rPr lang="sv-SE" i="1">
                              <a:latin typeface="Cambria Math" panose="02040503050406030204" pitchFamily="18" charset="0"/>
                            </a:rPr>
                            <m:t>A</m:t>
                          </m:r>
                        </m:e>
                        <m:sub>
                          <m:r>
                            <a:rPr lang="sv-SE" b="0" i="1" smtClean="0">
                              <a:latin typeface="Cambria Math" panose="02040503050406030204" pitchFamily="18" charset="0"/>
                            </a:rPr>
                            <m:t>2</m:t>
                          </m:r>
                        </m:sub>
                      </m:sSub>
                      <m:r>
                        <a:rPr lang="sv-SE" i="1">
                          <a:latin typeface="Cambria Math" panose="02040503050406030204" pitchFamily="18" charset="0"/>
                        </a:rPr>
                        <m:t>⊢ </m:t>
                      </m:r>
                      <m:r>
                        <m:rPr>
                          <m:sty m:val="p"/>
                        </m:rPr>
                        <a:rPr lang="sv-SE" i="1">
                          <a:latin typeface="Cambria Math" panose="02040503050406030204" pitchFamily="18" charset="0"/>
                        </a:rPr>
                        <m:t>R</m:t>
                      </m:r>
                    </m:oMath>
                  </m:oMathPara>
                </a14:m>
                <a:endParaRPr lang="sv-SE" b="0" dirty="0"/>
              </a:p>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m:rPr>
                              <m:sty m:val="p"/>
                            </m:rPr>
                            <a:rPr lang="sv-SE" i="1">
                              <a:latin typeface="Cambria Math" panose="02040503050406030204" pitchFamily="18" charset="0"/>
                            </a:rPr>
                            <m:t>M</m:t>
                          </m:r>
                        </m:e>
                        <m:sub>
                          <m:r>
                            <a:rPr lang="sv-SE" b="0" i="1" smtClean="0">
                              <a:latin typeface="Cambria Math" panose="02040503050406030204" pitchFamily="18" charset="0"/>
                            </a:rPr>
                            <m:t>3</m:t>
                          </m:r>
                        </m:sub>
                      </m:sSub>
                      <m:r>
                        <a:rPr lang="sv-SE" i="1">
                          <a:latin typeface="Cambria Math" panose="02040503050406030204" pitchFamily="18" charset="0"/>
                        </a:rPr>
                        <m:t>=</m:t>
                      </m:r>
                      <m:r>
                        <a:rPr lang="sv-SE" i="1">
                          <a:latin typeface="Cambria Math" panose="02040503050406030204" pitchFamily="18" charset="0"/>
                        </a:rPr>
                        <m:t>𝐶</m:t>
                      </m:r>
                      <m:r>
                        <a:rPr lang="sv-SE" i="1">
                          <a:latin typeface="Cambria Math" panose="02040503050406030204" pitchFamily="18" charset="0"/>
                        </a:rPr>
                        <m:t> &amp; </m:t>
                      </m:r>
                      <m:sSub>
                        <m:sSubPr>
                          <m:ctrlPr>
                            <a:rPr lang="en-US" i="1">
                              <a:latin typeface="Cambria Math" panose="02040503050406030204" pitchFamily="18" charset="0"/>
                            </a:rPr>
                          </m:ctrlPr>
                        </m:sSubPr>
                        <m:e>
                          <m:r>
                            <m:rPr>
                              <m:sty m:val="p"/>
                            </m:rPr>
                            <a:rPr lang="sv-SE" i="1">
                              <a:latin typeface="Cambria Math" panose="02040503050406030204" pitchFamily="18" charset="0"/>
                            </a:rPr>
                            <m:t>A</m:t>
                          </m:r>
                        </m:e>
                        <m:sub>
                          <m:r>
                            <a:rPr lang="sv-SE" b="0" i="1" smtClean="0">
                              <a:latin typeface="Cambria Math" panose="02040503050406030204" pitchFamily="18" charset="0"/>
                            </a:rPr>
                            <m:t>3</m:t>
                          </m:r>
                        </m:sub>
                      </m:sSub>
                      <m:r>
                        <a:rPr lang="sv-SE" i="1">
                          <a:latin typeface="Cambria Math" panose="02040503050406030204" pitchFamily="18" charset="0"/>
                        </a:rPr>
                        <m:t>⊢ </m:t>
                      </m:r>
                      <m:r>
                        <a:rPr lang="sv-SE" i="1">
                          <a:latin typeface="Cambria Math" panose="02040503050406030204" pitchFamily="18" charset="0"/>
                        </a:rPr>
                        <m:t>𝑅</m:t>
                      </m:r>
                    </m:oMath>
                  </m:oMathPara>
                </a14:m>
                <a:endParaRPr lang="sv-SE" dirty="0"/>
              </a:p>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oMath>
                  </m:oMathPara>
                </a14:m>
                <a:endParaRPr lang="en-US" dirty="0"/>
              </a:p>
              <a:p>
                <a:pPr/>
                <a14:m>
                  <m:oMathPara xmlns:m="http://schemas.openxmlformats.org/officeDocument/2006/math">
                    <m:oMathParaPr>
                      <m:jc m:val="centerGroup"/>
                    </m:oMathParaPr>
                    <m:oMath xmlns:m="http://schemas.openxmlformats.org/officeDocument/2006/math">
                      <m:r>
                        <a:rPr lang="sv-SE" b="0" i="1" smtClean="0">
                          <a:latin typeface="Cambria Math" panose="02040503050406030204" pitchFamily="18" charset="0"/>
                        </a:rPr>
                        <m:t>𝐶</m:t>
                      </m:r>
                      <m:r>
                        <a:rPr lang="sv-SE" b="0" i="1" smtClean="0">
                          <a:latin typeface="Cambria Math" panose="02040503050406030204" pitchFamily="18" charset="0"/>
                        </a:rPr>
                        <m:t>→</m:t>
                      </m:r>
                      <m:r>
                        <a:rPr lang="sv-SE" b="0" i="1" smtClean="0">
                          <a:latin typeface="Cambria Math" panose="02040503050406030204" pitchFamily="18" charset="0"/>
                        </a:rPr>
                        <m:t>𝑅</m:t>
                      </m:r>
                      <m:r>
                        <a:rPr lang="sv-SE" b="0" i="1" smtClean="0">
                          <a:latin typeface="Cambria Math" panose="02040503050406030204" pitchFamily="18" charset="0"/>
                        </a:rPr>
                        <m:t> </m:t>
                      </m:r>
                    </m:oMath>
                  </m:oMathPara>
                </a14:m>
                <a:endParaRPr lang="sv-SE" b="0" dirty="0"/>
              </a:p>
              <a:p>
                <a:endParaRPr lang="en-US" dirty="0"/>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m:rPr>
                              <m:sty m:val="p"/>
                            </m:rPr>
                            <a:rPr lang="sv-SE" b="0" i="1" smtClean="0">
                              <a:latin typeface="Cambria Math" panose="02040503050406030204" pitchFamily="18" charset="0"/>
                            </a:rPr>
                            <m:t>E</m:t>
                          </m:r>
                        </m:e>
                        <m:sub>
                          <m:r>
                            <a:rPr lang="sv-SE" b="0" i="1" smtClean="0">
                              <a:latin typeface="Cambria Math" panose="02040503050406030204" pitchFamily="18" charset="0"/>
                            </a:rPr>
                            <m:t>1</m:t>
                          </m:r>
                        </m:sub>
                      </m:sSub>
                      <m:r>
                        <a:rPr lang="sv-SE" i="1">
                          <a:latin typeface="Cambria Math" panose="02040503050406030204" pitchFamily="18" charset="0"/>
                        </a:rPr>
                        <m:t>=</m:t>
                      </m:r>
                      <m:r>
                        <m:rPr>
                          <m:sty m:val="p"/>
                        </m:rPr>
                        <a:rPr lang="sv-SE" b="0" i="1" smtClean="0">
                          <a:latin typeface="Cambria Math" panose="02040503050406030204" pitchFamily="18" charset="0"/>
                        </a:rPr>
                        <m:t>U</m:t>
                      </m:r>
                      <m:r>
                        <a:rPr lang="sv-SE" i="1">
                          <a:latin typeface="Cambria Math" panose="02040503050406030204" pitchFamily="18" charset="0"/>
                        </a:rPr>
                        <m:t> &amp; </m:t>
                      </m:r>
                      <m:sSub>
                        <m:sSubPr>
                          <m:ctrlPr>
                            <a:rPr lang="en-US" i="1">
                              <a:latin typeface="Cambria Math" panose="02040503050406030204" pitchFamily="18" charset="0"/>
                            </a:rPr>
                          </m:ctrlPr>
                        </m:sSubPr>
                        <m:e>
                          <m:r>
                            <m:rPr>
                              <m:sty m:val="p"/>
                            </m:rPr>
                            <a:rPr lang="sv-SE" i="1">
                              <a:latin typeface="Cambria Math" panose="02040503050406030204" pitchFamily="18" charset="0"/>
                            </a:rPr>
                            <m:t>A</m:t>
                          </m:r>
                        </m:e>
                        <m:sub>
                          <m:r>
                            <a:rPr lang="sv-SE" b="0" i="1" smtClean="0">
                              <a:latin typeface="Cambria Math" panose="02040503050406030204" pitchFamily="18" charset="0"/>
                            </a:rPr>
                            <m:t>1</m:t>
                          </m:r>
                        </m:sub>
                      </m:sSub>
                      <m:r>
                        <a:rPr lang="sv-SE" i="1">
                          <a:latin typeface="Cambria Math" panose="02040503050406030204" pitchFamily="18" charset="0"/>
                        </a:rPr>
                        <m:t>⊢ </m:t>
                      </m:r>
                      <m:r>
                        <a:rPr lang="sv-SE" i="1">
                          <a:latin typeface="Cambria Math" panose="02040503050406030204" pitchFamily="18" charset="0"/>
                        </a:rPr>
                        <m:t>𝑅</m:t>
                      </m:r>
                    </m:oMath>
                  </m:oMathPara>
                </a14:m>
                <a:endParaRPr lang="sv-SE" dirty="0"/>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m:rPr>
                              <m:sty m:val="p"/>
                            </m:rPr>
                            <a:rPr lang="sv-SE" b="0" i="1" smtClean="0">
                              <a:latin typeface="Cambria Math" panose="02040503050406030204" pitchFamily="18" charset="0"/>
                            </a:rPr>
                            <m:t>E</m:t>
                          </m:r>
                        </m:e>
                        <m:sub>
                          <m:r>
                            <a:rPr lang="sv-SE" b="0" i="1" smtClean="0">
                              <a:latin typeface="Cambria Math" panose="02040503050406030204" pitchFamily="18" charset="0"/>
                            </a:rPr>
                            <m:t>2</m:t>
                          </m:r>
                        </m:sub>
                      </m:sSub>
                      <m:r>
                        <a:rPr lang="sv-SE" i="1">
                          <a:latin typeface="Cambria Math" panose="02040503050406030204" pitchFamily="18" charset="0"/>
                        </a:rPr>
                        <m:t>=</m:t>
                      </m:r>
                      <m:r>
                        <m:rPr>
                          <m:sty m:val="p"/>
                        </m:rPr>
                        <a:rPr lang="sv-SE" b="0" i="1" smtClean="0">
                          <a:latin typeface="Cambria Math" panose="02040503050406030204" pitchFamily="18" charset="0"/>
                        </a:rPr>
                        <m:t>K</m:t>
                      </m:r>
                      <m:r>
                        <a:rPr lang="sv-SE" i="1">
                          <a:latin typeface="Cambria Math" panose="02040503050406030204" pitchFamily="18" charset="0"/>
                        </a:rPr>
                        <m:t> &amp; </m:t>
                      </m:r>
                      <m:sSub>
                        <m:sSubPr>
                          <m:ctrlPr>
                            <a:rPr lang="en-US" i="1">
                              <a:latin typeface="Cambria Math" panose="02040503050406030204" pitchFamily="18" charset="0"/>
                            </a:rPr>
                          </m:ctrlPr>
                        </m:sSubPr>
                        <m:e>
                          <m:r>
                            <m:rPr>
                              <m:sty m:val="p"/>
                            </m:rPr>
                            <a:rPr lang="sv-SE" i="1">
                              <a:latin typeface="Cambria Math" panose="02040503050406030204" pitchFamily="18" charset="0"/>
                            </a:rPr>
                            <m:t>A</m:t>
                          </m:r>
                        </m:e>
                        <m:sub>
                          <m:r>
                            <a:rPr lang="sv-SE" b="0" i="1" smtClean="0">
                              <a:latin typeface="Cambria Math" panose="02040503050406030204" pitchFamily="18" charset="0"/>
                            </a:rPr>
                            <m:t>2</m:t>
                          </m:r>
                        </m:sub>
                      </m:sSub>
                      <m:r>
                        <a:rPr lang="sv-SE" i="1">
                          <a:latin typeface="Cambria Math" panose="02040503050406030204" pitchFamily="18" charset="0"/>
                        </a:rPr>
                        <m:t>⊢ </m:t>
                      </m:r>
                      <m:r>
                        <a:rPr lang="sv-SE" i="1">
                          <a:latin typeface="Cambria Math" panose="02040503050406030204" pitchFamily="18" charset="0"/>
                        </a:rPr>
                        <m:t>𝑅</m:t>
                      </m:r>
                    </m:oMath>
                  </m:oMathPara>
                </a14:m>
                <a:endParaRPr lang="sv-SE" dirty="0"/>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m:t>
                      </m:r>
                    </m:oMath>
                  </m:oMathPara>
                </a14:m>
                <a:endParaRPr lang="en-US" dirty="0"/>
              </a:p>
              <a:p>
                <a:pPr/>
                <a14:m>
                  <m:oMathPara xmlns:m="http://schemas.openxmlformats.org/officeDocument/2006/math">
                    <m:oMathParaPr>
                      <m:jc m:val="centerGroup"/>
                    </m:oMathParaPr>
                    <m:oMath xmlns:m="http://schemas.openxmlformats.org/officeDocument/2006/math">
                      <m:r>
                        <a:rPr lang="sv-SE" b="0" i="1" smtClean="0">
                          <a:latin typeface="Cambria Math" panose="02040503050406030204" pitchFamily="18" charset="0"/>
                          <a:ea typeface="Cambria Math" panose="02040503050406030204" pitchFamily="18" charset="0"/>
                        </a:rPr>
                        <m:t>???</m:t>
                      </m:r>
                    </m:oMath>
                  </m:oMathPara>
                </a14:m>
                <a:endParaRPr lang="sv-SE" dirty="0"/>
              </a:p>
            </p:txBody>
          </p:sp>
        </mc:Choice>
        <mc:Fallback xmlns="">
          <p:sp>
            <p:nvSpPr>
              <p:cNvPr id="3" name="Picture Placeholder 2">
                <a:extLst>
                  <a:ext uri="{FF2B5EF4-FFF2-40B4-BE49-F238E27FC236}">
                    <a16:creationId xmlns:a16="http://schemas.microsoft.com/office/drawing/2014/main" id="{86982C57-9645-702E-3900-776EB7E7A716}"/>
                  </a:ext>
                </a:extLst>
              </p:cNvPr>
              <p:cNvSpPr>
                <a:spLocks noGrp="1" noRot="1" noChangeAspect="1" noMove="1" noResize="1" noEditPoints="1" noAdjustHandles="1" noChangeArrowheads="1" noChangeShapeType="1" noTextEdit="1"/>
              </p:cNvSpPr>
              <p:nvPr>
                <p:ph type="pic" sz="quarter" idx="13"/>
              </p:nvPr>
            </p:nvSpPr>
            <p:spPr>
              <a:blipFill>
                <a:blip r:embed="rId3"/>
                <a:stretch>
                  <a:fillRect/>
                </a:stretch>
              </a:blipFill>
            </p:spPr>
            <p:txBody>
              <a:bodyPr/>
              <a:lstStyle/>
              <a:p>
                <a:r>
                  <a:rPr lang="en-US">
                    <a:noFill/>
                  </a:rPr>
                  <a:t> </a:t>
                </a:r>
              </a:p>
            </p:txBody>
          </p:sp>
        </mc:Fallback>
      </mc:AlternateContent>
      <p:sp>
        <p:nvSpPr>
          <p:cNvPr id="4" name="Content Placeholder 3">
            <a:extLst>
              <a:ext uri="{FF2B5EF4-FFF2-40B4-BE49-F238E27FC236}">
                <a16:creationId xmlns:a16="http://schemas.microsoft.com/office/drawing/2014/main" id="{23309B0D-99CC-AF4C-03B9-02BA7B0D5995}"/>
              </a:ext>
            </a:extLst>
          </p:cNvPr>
          <p:cNvSpPr>
            <a:spLocks noGrp="1"/>
          </p:cNvSpPr>
          <p:nvPr>
            <p:ph idx="1"/>
          </p:nvPr>
        </p:nvSpPr>
        <p:spPr>
          <a:xfrm>
            <a:off x="1389888" y="2600325"/>
            <a:ext cx="5868162" cy="2584323"/>
          </a:xfrm>
        </p:spPr>
        <p:txBody>
          <a:bodyPr/>
          <a:lstStyle/>
          <a:p>
            <a:pPr marL="340614" indent="-285750">
              <a:buFont typeface="Arial" panose="020B0604020202020204" pitchFamily="34" charset="0"/>
              <a:buChar char="•"/>
            </a:pPr>
            <a:r>
              <a:rPr lang="sv-SE" sz="2400" dirty="0"/>
              <a:t>Different routes to deriving the same result provide epistemic robustness</a:t>
            </a:r>
          </a:p>
          <a:p>
            <a:pPr marL="340614" indent="-285750">
              <a:buFont typeface="Arial" panose="020B0604020202020204" pitchFamily="34" charset="0"/>
              <a:buChar char="•"/>
            </a:pPr>
            <a:r>
              <a:rPr lang="en-US" sz="2400" dirty="0"/>
              <a:t>“A result is said to be derivationally robust if it can be derived from several sets of assumptions.” (Lehtinen 2016)</a:t>
            </a:r>
          </a:p>
        </p:txBody>
      </p:sp>
      <p:sp>
        <p:nvSpPr>
          <p:cNvPr id="5" name="Slide Number Placeholder 4">
            <a:extLst>
              <a:ext uri="{FF2B5EF4-FFF2-40B4-BE49-F238E27FC236}">
                <a16:creationId xmlns:a16="http://schemas.microsoft.com/office/drawing/2014/main" id="{91974E49-A0E1-A311-8086-2E02CE192876}"/>
              </a:ext>
            </a:extLst>
          </p:cNvPr>
          <p:cNvSpPr>
            <a:spLocks noGrp="1"/>
          </p:cNvSpPr>
          <p:nvPr>
            <p:ph type="sldNum" sz="quarter" idx="12"/>
          </p:nvPr>
        </p:nvSpPr>
        <p:spPr/>
        <p:txBody>
          <a:bodyPr/>
          <a:lstStyle/>
          <a:p>
            <a:fld id="{8D0AFDD5-844D-364D-8AEC-50CF4D36D55D}" type="slidenum">
              <a:rPr lang="en-US" noProof="0" smtClean="0"/>
              <a:pPr/>
              <a:t>11</a:t>
            </a:fld>
            <a:endParaRPr lang="en-US" noProof="0"/>
          </a:p>
        </p:txBody>
      </p:sp>
    </p:spTree>
    <p:extLst>
      <p:ext uri="{BB962C8B-B14F-4D97-AF65-F5344CB8AC3E}">
        <p14:creationId xmlns:p14="http://schemas.microsoft.com/office/powerpoint/2010/main" val="2932169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5337F-6AD4-4870-13D0-E876D2062F92}"/>
              </a:ext>
            </a:extLst>
          </p:cNvPr>
          <p:cNvSpPr>
            <a:spLocks noGrp="1"/>
          </p:cNvSpPr>
          <p:nvPr>
            <p:ph type="title"/>
          </p:nvPr>
        </p:nvSpPr>
        <p:spPr/>
        <p:txBody>
          <a:bodyPr/>
          <a:lstStyle/>
          <a:p>
            <a:r>
              <a:rPr lang="sv-SE" sz="3200" dirty="0"/>
              <a:t>Independence of tractability assumptions</a:t>
            </a:r>
            <a:endParaRPr lang="en-US" sz="3200" dirty="0"/>
          </a:p>
        </p:txBody>
      </p:sp>
      <mc:AlternateContent xmlns:mc="http://schemas.openxmlformats.org/markup-compatibility/2006" xmlns:a14="http://schemas.microsoft.com/office/drawing/2010/main">
        <mc:Choice Requires="a14">
          <p:sp>
            <p:nvSpPr>
              <p:cNvPr id="3" name="Picture Placeholder 2">
                <a:extLst>
                  <a:ext uri="{FF2B5EF4-FFF2-40B4-BE49-F238E27FC236}">
                    <a16:creationId xmlns:a16="http://schemas.microsoft.com/office/drawing/2014/main" id="{17A60E59-A9E1-D1F7-F116-050BE4282878}"/>
                  </a:ext>
                </a:extLst>
              </p:cNvPr>
              <p:cNvSpPr>
                <a:spLocks noGrp="1"/>
              </p:cNvSpPr>
              <p:nvPr>
                <p:ph type="pic" sz="quarter" idx="13"/>
              </p:nvPr>
            </p:nvSpPr>
            <p:spPr/>
            <p:txBody>
              <a:bodyPr/>
              <a:lstStyle/>
              <a:p>
                <a:pPr/>
                <a14:m>
                  <m:oMathPara xmlns:m="http://schemas.openxmlformats.org/officeDocument/2006/math">
                    <m:oMathParaPr>
                      <m:jc m:val="centerGroup"/>
                    </m:oMathParaPr>
                    <m:oMath xmlns:m="http://schemas.openxmlformats.org/officeDocument/2006/math">
                      <m:r>
                        <a:rPr lang="sv-SE" b="0" i="1" smtClean="0">
                          <a:latin typeface="Cambria Math" panose="02040503050406030204" pitchFamily="18" charset="0"/>
                        </a:rPr>
                        <m:t>𝑈</m:t>
                      </m:r>
                      <m:r>
                        <a:rPr lang="sv-SE" b="0" i="1" smtClean="0">
                          <a:latin typeface="Cambria Math" panose="02040503050406030204" pitchFamily="18" charset="0"/>
                        </a:rPr>
                        <m:t> &amp; </m:t>
                      </m:r>
                      <m:sSub>
                        <m:sSubPr>
                          <m:ctrlPr>
                            <a:rPr lang="en-US" b="0" i="1" smtClean="0">
                              <a:latin typeface="Cambria Math" panose="02040503050406030204" pitchFamily="18" charset="0"/>
                            </a:rPr>
                          </m:ctrlPr>
                        </m:sSubPr>
                        <m:e>
                          <m:r>
                            <m:rPr>
                              <m:sty m:val="p"/>
                            </m:rPr>
                            <a:rPr lang="sv-SE" b="0" i="1" smtClean="0">
                              <a:latin typeface="Cambria Math" panose="02040503050406030204" pitchFamily="18" charset="0"/>
                            </a:rPr>
                            <m:t>A</m:t>
                          </m:r>
                        </m:e>
                        <m:sub>
                          <m:r>
                            <a:rPr lang="sv-SE" b="0" i="1" smtClean="0">
                              <a:latin typeface="Cambria Math" panose="02040503050406030204" pitchFamily="18" charset="0"/>
                            </a:rPr>
                            <m:t>1</m:t>
                          </m:r>
                        </m:sub>
                      </m:sSub>
                      <m:sSub>
                        <m:sSubPr>
                          <m:ctrlPr>
                            <a:rPr lang="sv-SE" b="0" i="1" smtClean="0">
                              <a:latin typeface="Cambria Math" panose="02040503050406030204" pitchFamily="18" charset="0"/>
                            </a:rPr>
                          </m:ctrlPr>
                        </m:sSubPr>
                        <m:e>
                          <m:r>
                            <a:rPr lang="sv-SE" i="1">
                              <a:latin typeface="Cambria Math" panose="02040503050406030204" pitchFamily="18" charset="0"/>
                            </a:rPr>
                            <m:t>⊢</m:t>
                          </m:r>
                        </m:e>
                        <m:sub>
                          <m:r>
                            <m:rPr>
                              <m:lit/>
                            </m:rPr>
                            <a:rPr lang="sv-SE" b="0" i="1" smtClean="0">
                              <a:latin typeface="Cambria Math" panose="02040503050406030204" pitchFamily="18" charset="0"/>
                            </a:rPr>
                            <m:t>/</m:t>
                          </m:r>
                          <m:r>
                            <a:rPr lang="sv-SE" b="0" i="1" smtClean="0">
                              <a:latin typeface="Cambria Math" panose="02040503050406030204" pitchFamily="18" charset="0"/>
                            </a:rPr>
                            <m:t>𝐷</m:t>
                          </m:r>
                        </m:sub>
                      </m:sSub>
                      <m:r>
                        <a:rPr lang="sv-SE" i="1">
                          <a:latin typeface="Cambria Math" panose="02040503050406030204" pitchFamily="18" charset="0"/>
                        </a:rPr>
                        <m:t> </m:t>
                      </m:r>
                      <m:r>
                        <a:rPr lang="sv-SE" i="1">
                          <a:latin typeface="Cambria Math" panose="02040503050406030204" pitchFamily="18" charset="0"/>
                        </a:rPr>
                        <m:t>𝑅</m:t>
                      </m:r>
                    </m:oMath>
                  </m:oMathPara>
                </a14:m>
                <a:endParaRPr lang="sv-SE" dirty="0"/>
              </a:p>
              <a:p>
                <a:endParaRPr lang="en-US" dirty="0"/>
              </a:p>
              <a:p>
                <a:pPr/>
                <a14:m>
                  <m:oMathPara xmlns:m="http://schemas.openxmlformats.org/officeDocument/2006/math">
                    <m:oMathParaPr>
                      <m:jc m:val="centerGroup"/>
                    </m:oMathParaPr>
                    <m:oMath xmlns:m="http://schemas.openxmlformats.org/officeDocument/2006/math">
                      <m:r>
                        <m:rPr>
                          <m:sty m:val="p"/>
                        </m:rPr>
                        <a:rPr lang="sv-SE" i="1">
                          <a:latin typeface="Cambria Math" panose="02040503050406030204" pitchFamily="18" charset="0"/>
                        </a:rPr>
                        <m:t>U</m:t>
                      </m:r>
                      <m:r>
                        <a:rPr lang="sv-SE" i="1">
                          <a:latin typeface="Cambria Math" panose="02040503050406030204" pitchFamily="18" charset="0"/>
                        </a:rPr>
                        <m:t> &amp; </m:t>
                      </m:r>
                      <m:r>
                        <m:rPr>
                          <m:sty m:val="p"/>
                        </m:rPr>
                        <a:rPr lang="sv-SE" i="1">
                          <a:latin typeface="Cambria Math" panose="02040503050406030204" pitchFamily="18" charset="0"/>
                        </a:rPr>
                        <m:t>D</m:t>
                      </m:r>
                      <m:r>
                        <a:rPr lang="sv-SE" b="0" i="1" smtClean="0">
                          <a:latin typeface="Cambria Math" panose="02040503050406030204" pitchFamily="18" charset="0"/>
                        </a:rPr>
                        <m:t> &amp; </m:t>
                      </m:r>
                      <m:sSub>
                        <m:sSubPr>
                          <m:ctrlPr>
                            <a:rPr lang="en-US" i="1">
                              <a:latin typeface="Cambria Math" panose="02040503050406030204" pitchFamily="18" charset="0"/>
                            </a:rPr>
                          </m:ctrlPr>
                        </m:sSubPr>
                        <m:e>
                          <m:r>
                            <m:rPr>
                              <m:sty m:val="p"/>
                            </m:rPr>
                            <a:rPr lang="sv-SE" i="1">
                              <a:latin typeface="Cambria Math" panose="02040503050406030204" pitchFamily="18" charset="0"/>
                            </a:rPr>
                            <m:t>A</m:t>
                          </m:r>
                        </m:e>
                        <m:sub>
                          <m:r>
                            <a:rPr lang="sv-SE" b="0" i="1" smtClean="0">
                              <a:latin typeface="Cambria Math" panose="02040503050406030204" pitchFamily="18" charset="0"/>
                            </a:rPr>
                            <m:t>2</m:t>
                          </m:r>
                        </m:sub>
                      </m:sSub>
                      <m:r>
                        <a:rPr lang="sv-SE" i="1">
                          <a:latin typeface="Cambria Math" panose="02040503050406030204" pitchFamily="18" charset="0"/>
                        </a:rPr>
                        <m:t>⊢</m:t>
                      </m:r>
                      <m:r>
                        <a:rPr lang="sv-SE" b="0" i="1" smtClean="0">
                          <a:latin typeface="Cambria Math" panose="02040503050406030204" pitchFamily="18" charset="0"/>
                        </a:rPr>
                        <m:t> ?</m:t>
                      </m:r>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r>
                        <m:rPr>
                          <m:sty m:val="p"/>
                        </m:rPr>
                        <a:rPr lang="sv-SE" i="1">
                          <a:latin typeface="Cambria Math" panose="02040503050406030204" pitchFamily="18" charset="0"/>
                        </a:rPr>
                        <m:t>U</m:t>
                      </m:r>
                      <m:r>
                        <a:rPr lang="sv-SE" i="1">
                          <a:latin typeface="Cambria Math" panose="02040503050406030204" pitchFamily="18" charset="0"/>
                        </a:rPr>
                        <m:t> &amp; </m:t>
                      </m:r>
                      <m:r>
                        <m:rPr>
                          <m:sty m:val="p"/>
                        </m:rPr>
                        <a:rPr lang="sv-SE" i="1">
                          <a:latin typeface="Cambria Math" panose="02040503050406030204" pitchFamily="18" charset="0"/>
                        </a:rPr>
                        <m:t>D</m:t>
                      </m:r>
                      <m:r>
                        <a:rPr lang="sv-SE" i="1">
                          <a:latin typeface="Cambria Math" panose="02040503050406030204" pitchFamily="18" charset="0"/>
                        </a:rPr>
                        <m:t> &amp; </m:t>
                      </m:r>
                      <m:sSub>
                        <m:sSubPr>
                          <m:ctrlPr>
                            <a:rPr lang="en-US" i="1">
                              <a:latin typeface="Cambria Math" panose="02040503050406030204" pitchFamily="18" charset="0"/>
                            </a:rPr>
                          </m:ctrlPr>
                        </m:sSubPr>
                        <m:e>
                          <m:r>
                            <m:rPr>
                              <m:sty m:val="p"/>
                            </m:rPr>
                            <a:rPr lang="sv-SE" i="1">
                              <a:latin typeface="Cambria Math" panose="02040503050406030204" pitchFamily="18" charset="0"/>
                            </a:rPr>
                            <m:t>A</m:t>
                          </m:r>
                        </m:e>
                        <m:sub>
                          <m:r>
                            <a:rPr lang="sv-SE" i="1">
                              <a:latin typeface="Cambria Math" panose="02040503050406030204" pitchFamily="18" charset="0"/>
                            </a:rPr>
                            <m:t>2</m:t>
                          </m:r>
                        </m:sub>
                      </m:sSub>
                      <m:r>
                        <a:rPr lang="sv-SE" i="1">
                          <a:latin typeface="Cambria Math" panose="02040503050406030204" pitchFamily="18" charset="0"/>
                        </a:rPr>
                        <m:t>⊢ </m:t>
                      </m:r>
                      <m:r>
                        <m:rPr>
                          <m:sty m:val="p"/>
                        </m:rPr>
                        <a:rPr lang="sv-SE" b="0" i="1" smtClean="0">
                          <a:latin typeface="Cambria Math" panose="02040503050406030204" pitchFamily="18" charset="0"/>
                        </a:rPr>
                        <m:t>R</m:t>
                      </m:r>
                    </m:oMath>
                  </m:oMathPara>
                </a14:m>
                <a:endParaRPr lang="en-US" dirty="0"/>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m:t>
                      </m:r>
                    </m:oMath>
                  </m:oMathPara>
                </a14:m>
                <a:endParaRPr lang="en-US" dirty="0"/>
              </a:p>
              <a:p>
                <a:r>
                  <a:rPr lang="en-US" dirty="0"/>
                  <a:t>It was OK to exclude D</a:t>
                </a:r>
              </a:p>
              <a:p>
                <a:endParaRPr lang="en-US" dirty="0"/>
              </a:p>
            </p:txBody>
          </p:sp>
        </mc:Choice>
        <mc:Fallback xmlns="">
          <p:sp>
            <p:nvSpPr>
              <p:cNvPr id="3" name="Picture Placeholder 2">
                <a:extLst>
                  <a:ext uri="{FF2B5EF4-FFF2-40B4-BE49-F238E27FC236}">
                    <a16:creationId xmlns:a16="http://schemas.microsoft.com/office/drawing/2014/main" id="{17A60E59-A9E1-D1F7-F116-050BE4282878}"/>
                  </a:ext>
                </a:extLst>
              </p:cNvPr>
              <p:cNvSpPr>
                <a:spLocks noGrp="1" noRot="1" noChangeAspect="1" noMove="1" noResize="1" noEditPoints="1" noAdjustHandles="1" noChangeArrowheads="1" noChangeShapeType="1" noTextEdit="1"/>
              </p:cNvSpPr>
              <p:nvPr>
                <p:ph type="pic" sz="quarter" idx="13"/>
              </p:nvPr>
            </p:nvSpPr>
            <p:spPr>
              <a:blipFill>
                <a:blip r:embed="rId3"/>
                <a:stretch>
                  <a:fillRect/>
                </a:stretch>
              </a:blipFill>
            </p:spPr>
            <p:txBody>
              <a:bodyPr/>
              <a:lstStyle/>
              <a:p>
                <a:r>
                  <a:rPr lang="en-US">
                    <a:noFill/>
                  </a:rPr>
                  <a:t> </a:t>
                </a:r>
              </a:p>
            </p:txBody>
          </p:sp>
        </mc:Fallback>
      </mc:AlternateContent>
      <p:sp>
        <p:nvSpPr>
          <p:cNvPr id="4" name="Content Placeholder 3">
            <a:extLst>
              <a:ext uri="{FF2B5EF4-FFF2-40B4-BE49-F238E27FC236}">
                <a16:creationId xmlns:a16="http://schemas.microsoft.com/office/drawing/2014/main" id="{670A6AD8-5E64-43C0-552B-9D5AB01900F0}"/>
              </a:ext>
            </a:extLst>
          </p:cNvPr>
          <p:cNvSpPr>
            <a:spLocks noGrp="1"/>
          </p:cNvSpPr>
          <p:nvPr>
            <p:ph idx="1"/>
          </p:nvPr>
        </p:nvSpPr>
        <p:spPr>
          <a:xfrm>
            <a:off x="1361217" y="2644954"/>
            <a:ext cx="5568125" cy="2269998"/>
          </a:xfrm>
        </p:spPr>
        <p:txBody>
          <a:bodyPr/>
          <a:lstStyle/>
          <a:p>
            <a:r>
              <a:rPr lang="sv-SE" sz="2000" dirty="0"/>
              <a:t>(Kuorikoski et al. 2010)</a:t>
            </a:r>
          </a:p>
          <a:p>
            <a:pPr marL="340614" indent="-285750">
              <a:buFont typeface="Arial" panose="020B0604020202020204" pitchFamily="34" charset="0"/>
              <a:buChar char="•"/>
            </a:pPr>
            <a:r>
              <a:rPr lang="sv-SE" sz="2000" dirty="0"/>
              <a:t>Limited case might still be useful</a:t>
            </a:r>
          </a:p>
          <a:p>
            <a:pPr marL="340614" indent="-285750">
              <a:buFont typeface="Arial" panose="020B0604020202020204" pitchFamily="34" charset="0"/>
              <a:buChar char="•"/>
            </a:pPr>
            <a:r>
              <a:rPr lang="sv-SE" sz="2000" dirty="0"/>
              <a:t>Consider ”other things being equal” cases in ethics</a:t>
            </a:r>
          </a:p>
          <a:p>
            <a:pPr marL="340614" indent="-285750">
              <a:buFont typeface="Arial" panose="020B0604020202020204" pitchFamily="34" charset="0"/>
              <a:buChar char="•"/>
            </a:pPr>
            <a:r>
              <a:rPr lang="sv-SE" sz="2000" dirty="0"/>
              <a:t>e.g., a welfarist model which assumes other contributors to rightness are held equal</a:t>
            </a:r>
          </a:p>
          <a:p>
            <a:pPr marL="340614" indent="-285750">
              <a:buFont typeface="Arial" panose="020B0604020202020204" pitchFamily="34" charset="0"/>
              <a:buChar char="•"/>
            </a:pPr>
            <a:r>
              <a:rPr lang="sv-SE" sz="2000" dirty="0"/>
              <a:t>Concern: can these other factors be held equal? What if the answer changes?</a:t>
            </a:r>
            <a:endParaRPr lang="en-US" sz="2000" dirty="0"/>
          </a:p>
        </p:txBody>
      </p:sp>
      <p:sp>
        <p:nvSpPr>
          <p:cNvPr id="5" name="Slide Number Placeholder 4">
            <a:extLst>
              <a:ext uri="{FF2B5EF4-FFF2-40B4-BE49-F238E27FC236}">
                <a16:creationId xmlns:a16="http://schemas.microsoft.com/office/drawing/2014/main" id="{15F31603-CE49-F34E-FDAB-BBF5D2BE230C}"/>
              </a:ext>
            </a:extLst>
          </p:cNvPr>
          <p:cNvSpPr>
            <a:spLocks noGrp="1"/>
          </p:cNvSpPr>
          <p:nvPr>
            <p:ph type="sldNum" sz="quarter" idx="12"/>
          </p:nvPr>
        </p:nvSpPr>
        <p:spPr/>
        <p:txBody>
          <a:bodyPr/>
          <a:lstStyle/>
          <a:p>
            <a:fld id="{8D0AFDD5-844D-364D-8AEC-50CF4D36D55D}" type="slidenum">
              <a:rPr lang="en-US" noProof="0" smtClean="0"/>
              <a:pPr/>
              <a:t>12</a:t>
            </a:fld>
            <a:endParaRPr lang="en-US" noProof="0"/>
          </a:p>
        </p:txBody>
      </p:sp>
      <p:sp>
        <p:nvSpPr>
          <p:cNvPr id="6" name="Rectangle 5">
            <a:extLst>
              <a:ext uri="{FF2B5EF4-FFF2-40B4-BE49-F238E27FC236}">
                <a16:creationId xmlns:a16="http://schemas.microsoft.com/office/drawing/2014/main" id="{C40CBA39-D2E1-CC75-2941-DF57475C5FCD}"/>
              </a:ext>
            </a:extLst>
          </p:cNvPr>
          <p:cNvSpPr/>
          <p:nvPr/>
        </p:nvSpPr>
        <p:spPr>
          <a:xfrm>
            <a:off x="5528119" y="960122"/>
            <a:ext cx="1800225" cy="512064"/>
          </a:xfrm>
          <a:prstGeom prst="rect">
            <a:avLst/>
          </a:prstGeom>
          <a:ln w="19050">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sv-SE" sz="2400" b="1" dirty="0">
                <a:solidFill>
                  <a:sysClr val="windowText" lastClr="000000"/>
                </a:solidFill>
              </a:rPr>
              <a:t>Aside</a:t>
            </a:r>
            <a:endParaRPr lang="en-US" sz="2400" b="1" dirty="0">
              <a:solidFill>
                <a:sysClr val="windowText" lastClr="000000"/>
              </a:solidFill>
            </a:endParaRPr>
          </a:p>
        </p:txBody>
      </p:sp>
    </p:spTree>
    <p:extLst>
      <p:ext uri="{BB962C8B-B14F-4D97-AF65-F5344CB8AC3E}">
        <p14:creationId xmlns:p14="http://schemas.microsoft.com/office/powerpoint/2010/main" val="2084717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5A697-3D75-25E6-95CD-9B1E452A2D34}"/>
              </a:ext>
            </a:extLst>
          </p:cNvPr>
          <p:cNvSpPr>
            <a:spLocks noGrp="1"/>
          </p:cNvSpPr>
          <p:nvPr>
            <p:ph type="title"/>
          </p:nvPr>
        </p:nvSpPr>
        <p:spPr>
          <a:xfrm>
            <a:off x="5629524" y="1783080"/>
            <a:ext cx="5308322" cy="1162762"/>
          </a:xfrm>
        </p:spPr>
        <p:txBody>
          <a:bodyPr/>
          <a:lstStyle/>
          <a:p>
            <a:r>
              <a:rPr lang="en-US" sz="3200" dirty="0"/>
              <a:t>Perturbation invariance</a:t>
            </a:r>
          </a:p>
        </p:txBody>
      </p:sp>
      <p:sp>
        <p:nvSpPr>
          <p:cNvPr id="4" name="Content Placeholder 3">
            <a:extLst>
              <a:ext uri="{FF2B5EF4-FFF2-40B4-BE49-F238E27FC236}">
                <a16:creationId xmlns:a16="http://schemas.microsoft.com/office/drawing/2014/main" id="{09EAD7E0-877A-56EB-10B2-64BFF6135612}"/>
              </a:ext>
            </a:extLst>
          </p:cNvPr>
          <p:cNvSpPr>
            <a:spLocks noGrp="1"/>
          </p:cNvSpPr>
          <p:nvPr>
            <p:ph idx="1"/>
          </p:nvPr>
        </p:nvSpPr>
        <p:spPr>
          <a:xfrm>
            <a:off x="5629524" y="2628900"/>
            <a:ext cx="5151252" cy="2446020"/>
          </a:xfrm>
        </p:spPr>
        <p:txBody>
          <a:bodyPr/>
          <a:lstStyle/>
          <a:p>
            <a:pPr marL="285750" indent="-285750">
              <a:buFont typeface="Arial" panose="020B0604020202020204" pitchFamily="34" charset="0"/>
              <a:buChar char="•"/>
            </a:pPr>
            <a:r>
              <a:rPr lang="en-US" sz="2000" dirty="0"/>
              <a:t>General idea</a:t>
            </a:r>
            <a:r>
              <a:rPr lang="sv-SE" sz="2000" dirty="0"/>
              <a:t>: imagine a space of potential models. Points in the space a different structures of rightmakers, for example</a:t>
            </a:r>
          </a:p>
          <a:p>
            <a:pPr marL="285750" indent="-285750">
              <a:buFont typeface="Arial" panose="020B0604020202020204" pitchFamily="34" charset="0"/>
              <a:buChar char="•"/>
            </a:pPr>
            <a:r>
              <a:rPr lang="sv-SE" sz="2000" dirty="0"/>
              <a:t>Draw a boundary around all the models we have. The right structure is somewhere in this area</a:t>
            </a:r>
          </a:p>
          <a:p>
            <a:pPr marL="285750" indent="-285750">
              <a:buFont typeface="Arial" panose="020B0604020202020204" pitchFamily="34" charset="0"/>
              <a:buChar char="•"/>
            </a:pPr>
            <a:r>
              <a:rPr lang="sv-SE" sz="2000" dirty="0"/>
              <a:t>Look at results which are invariant across this area</a:t>
            </a:r>
          </a:p>
          <a:p>
            <a:pPr marL="285750" indent="-285750">
              <a:buFont typeface="Arial" panose="020B0604020202020204" pitchFamily="34" charset="0"/>
              <a:buChar char="•"/>
            </a:pPr>
            <a:r>
              <a:rPr lang="sv-SE" sz="2000" dirty="0"/>
              <a:t>No matter which structure in this area is right, the following result holds</a:t>
            </a:r>
            <a:endParaRPr lang="en-US" sz="2000" dirty="0"/>
          </a:p>
        </p:txBody>
      </p:sp>
      <p:sp>
        <p:nvSpPr>
          <p:cNvPr id="5" name="Slide Number Placeholder 4">
            <a:extLst>
              <a:ext uri="{FF2B5EF4-FFF2-40B4-BE49-F238E27FC236}">
                <a16:creationId xmlns:a16="http://schemas.microsoft.com/office/drawing/2014/main" id="{128503DE-8C5E-C0BB-8E78-C3713294DAA7}"/>
              </a:ext>
            </a:extLst>
          </p:cNvPr>
          <p:cNvSpPr>
            <a:spLocks noGrp="1"/>
          </p:cNvSpPr>
          <p:nvPr>
            <p:ph type="sldNum" sz="quarter" idx="12"/>
          </p:nvPr>
        </p:nvSpPr>
        <p:spPr/>
        <p:txBody>
          <a:bodyPr/>
          <a:lstStyle/>
          <a:p>
            <a:fld id="{8D0AFDD5-844D-364D-8AEC-50CF4D36D55D}" type="slidenum">
              <a:rPr lang="en-US" noProof="0" smtClean="0"/>
              <a:pPr/>
              <a:t>13</a:t>
            </a:fld>
            <a:endParaRPr lang="en-US" noProof="0"/>
          </a:p>
        </p:txBody>
      </p:sp>
      <p:sp>
        <p:nvSpPr>
          <p:cNvPr id="6" name="Rectangle 5">
            <a:extLst>
              <a:ext uri="{FF2B5EF4-FFF2-40B4-BE49-F238E27FC236}">
                <a16:creationId xmlns:a16="http://schemas.microsoft.com/office/drawing/2014/main" id="{4745D77A-908B-DE40-6A48-C825BC037C1C}"/>
              </a:ext>
            </a:extLst>
          </p:cNvPr>
          <p:cNvSpPr/>
          <p:nvPr/>
        </p:nvSpPr>
        <p:spPr>
          <a:xfrm>
            <a:off x="0" y="0"/>
            <a:ext cx="4351128"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566F5752-7607-7F59-0718-3784596FFBD3}"/>
              </a:ext>
            </a:extLst>
          </p:cNvPr>
          <p:cNvSpPr/>
          <p:nvPr/>
        </p:nvSpPr>
        <p:spPr>
          <a:xfrm>
            <a:off x="385265" y="469231"/>
            <a:ext cx="3580598" cy="2627697"/>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sv-SE" dirty="0">
                <a:solidFill>
                  <a:schemeClr val="tx1"/>
                </a:solidFill>
              </a:rPr>
              <a:t>Space of model structures</a:t>
            </a:r>
            <a:endParaRPr lang="en-US" dirty="0">
              <a:solidFill>
                <a:schemeClr val="tx1"/>
              </a:solidFill>
            </a:endParaRPr>
          </a:p>
        </p:txBody>
      </p:sp>
      <p:sp>
        <p:nvSpPr>
          <p:cNvPr id="8" name="Rectangle: Rounded Corners 7">
            <a:extLst>
              <a:ext uri="{FF2B5EF4-FFF2-40B4-BE49-F238E27FC236}">
                <a16:creationId xmlns:a16="http://schemas.microsoft.com/office/drawing/2014/main" id="{5E8E3352-A8E8-914A-064B-7B1463EAD38B}"/>
              </a:ext>
            </a:extLst>
          </p:cNvPr>
          <p:cNvSpPr/>
          <p:nvPr/>
        </p:nvSpPr>
        <p:spPr>
          <a:xfrm>
            <a:off x="385265" y="3663616"/>
            <a:ext cx="3580598" cy="1802458"/>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sv-SE" dirty="0">
                <a:solidFill>
                  <a:schemeClr val="tx1"/>
                </a:solidFill>
              </a:rPr>
              <a:t>Result space</a:t>
            </a:r>
            <a:endParaRPr lang="en-US" dirty="0">
              <a:solidFill>
                <a:schemeClr val="tx1"/>
              </a:solidFill>
            </a:endParaRPr>
          </a:p>
        </p:txBody>
      </p:sp>
      <p:pic>
        <p:nvPicPr>
          <p:cNvPr id="18" name="Graphic 17" descr="Close with solid fill">
            <a:extLst>
              <a:ext uri="{FF2B5EF4-FFF2-40B4-BE49-F238E27FC236}">
                <a16:creationId xmlns:a16="http://schemas.microsoft.com/office/drawing/2014/main" id="{2073DD46-FDC4-DBF9-726F-FE56A8823EB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673113" y="1422054"/>
            <a:ext cx="240790" cy="240790"/>
          </a:xfrm>
          <a:prstGeom prst="rect">
            <a:avLst/>
          </a:prstGeom>
        </p:spPr>
      </p:pic>
      <p:pic>
        <p:nvPicPr>
          <p:cNvPr id="19" name="Graphic 18" descr="Close with solid fill">
            <a:extLst>
              <a:ext uri="{FF2B5EF4-FFF2-40B4-BE49-F238E27FC236}">
                <a16:creationId xmlns:a16="http://schemas.microsoft.com/office/drawing/2014/main" id="{EBCBFDB5-EB0A-B288-48B0-BA096BEA5B3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46919" y="1794265"/>
            <a:ext cx="240790" cy="240790"/>
          </a:xfrm>
          <a:prstGeom prst="rect">
            <a:avLst/>
          </a:prstGeom>
        </p:spPr>
      </p:pic>
      <p:pic>
        <p:nvPicPr>
          <p:cNvPr id="20" name="Graphic 19" descr="Close with solid fill">
            <a:extLst>
              <a:ext uri="{FF2B5EF4-FFF2-40B4-BE49-F238E27FC236}">
                <a16:creationId xmlns:a16="http://schemas.microsoft.com/office/drawing/2014/main" id="{3A7E1F16-513C-F969-A65B-3824A7B162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23908" y="2034863"/>
            <a:ext cx="240790" cy="240790"/>
          </a:xfrm>
          <a:prstGeom prst="rect">
            <a:avLst/>
          </a:prstGeom>
        </p:spPr>
      </p:pic>
      <p:pic>
        <p:nvPicPr>
          <p:cNvPr id="21" name="Graphic 20" descr="Close with solid fill">
            <a:extLst>
              <a:ext uri="{FF2B5EF4-FFF2-40B4-BE49-F238E27FC236}">
                <a16:creationId xmlns:a16="http://schemas.microsoft.com/office/drawing/2014/main" id="{63483969-4F95-6C8A-F27F-3EC20E64C26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30313" y="1888879"/>
            <a:ext cx="240790" cy="240790"/>
          </a:xfrm>
          <a:prstGeom prst="rect">
            <a:avLst/>
          </a:prstGeom>
        </p:spPr>
      </p:pic>
      <p:pic>
        <p:nvPicPr>
          <p:cNvPr id="22" name="Graphic 21" descr="Close with solid fill">
            <a:extLst>
              <a:ext uri="{FF2B5EF4-FFF2-40B4-BE49-F238E27FC236}">
                <a16:creationId xmlns:a16="http://schemas.microsoft.com/office/drawing/2014/main" id="{F871A936-963F-8EF5-21B1-660DE7B8A47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48450" y="1391927"/>
            <a:ext cx="240790" cy="240790"/>
          </a:xfrm>
          <a:prstGeom prst="rect">
            <a:avLst/>
          </a:prstGeom>
        </p:spPr>
      </p:pic>
      <p:sp>
        <p:nvSpPr>
          <p:cNvPr id="25" name="Oval 24">
            <a:extLst>
              <a:ext uri="{FF2B5EF4-FFF2-40B4-BE49-F238E27FC236}">
                <a16:creationId xmlns:a16="http://schemas.microsoft.com/office/drawing/2014/main" id="{7E7D2ABD-6367-CF2C-8DB3-539C7639A416}"/>
              </a:ext>
            </a:extLst>
          </p:cNvPr>
          <p:cNvSpPr/>
          <p:nvPr/>
        </p:nvSpPr>
        <p:spPr>
          <a:xfrm>
            <a:off x="2627697" y="4793381"/>
            <a:ext cx="134754" cy="144379"/>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Connector: Curved 28">
            <a:extLst>
              <a:ext uri="{FF2B5EF4-FFF2-40B4-BE49-F238E27FC236}">
                <a16:creationId xmlns:a16="http://schemas.microsoft.com/office/drawing/2014/main" id="{B84F09C7-99C6-4F95-D69A-4D576D691626}"/>
              </a:ext>
            </a:extLst>
          </p:cNvPr>
          <p:cNvCxnSpPr>
            <a:cxnSpLocks/>
            <a:stCxn id="34" idx="4"/>
            <a:endCxn id="25" idx="0"/>
          </p:cNvCxnSpPr>
          <p:nvPr/>
        </p:nvCxnSpPr>
        <p:spPr>
          <a:xfrm rot="16200000" flipH="1">
            <a:off x="1105702" y="3204009"/>
            <a:ext cx="2483318" cy="695425"/>
          </a:xfrm>
          <a:prstGeom prst="curvedConnector3">
            <a:avLst>
              <a:gd name="adj1" fmla="val 50000"/>
            </a:avLst>
          </a:prstGeom>
          <a:ln w="28575">
            <a:solidFill>
              <a:schemeClr val="tx2"/>
            </a:solidFill>
            <a:tailEnd type="triangle" w="lg" len="lg"/>
          </a:ln>
        </p:spPr>
        <p:style>
          <a:lnRef idx="1">
            <a:schemeClr val="dk1"/>
          </a:lnRef>
          <a:fillRef idx="0">
            <a:schemeClr val="dk1"/>
          </a:fillRef>
          <a:effectRef idx="0">
            <a:schemeClr val="dk1"/>
          </a:effectRef>
          <a:fontRef idx="minor">
            <a:schemeClr val="tx1"/>
          </a:fontRef>
        </p:style>
      </p:cxnSp>
      <p:sp>
        <p:nvSpPr>
          <p:cNvPr id="34" name="Oval 33">
            <a:extLst>
              <a:ext uri="{FF2B5EF4-FFF2-40B4-BE49-F238E27FC236}">
                <a16:creationId xmlns:a16="http://schemas.microsoft.com/office/drawing/2014/main" id="{94A12620-6B3A-90C6-137A-B63437A95EB3}"/>
              </a:ext>
            </a:extLst>
          </p:cNvPr>
          <p:cNvSpPr/>
          <p:nvPr/>
        </p:nvSpPr>
        <p:spPr>
          <a:xfrm>
            <a:off x="1371600" y="1278467"/>
            <a:ext cx="1256097" cy="1031596"/>
          </a:xfrm>
          <a:prstGeom prst="ellipse">
            <a:avLst/>
          </a:prstGeom>
          <a:noFill/>
          <a:ln w="28575">
            <a:solidFill>
              <a:schemeClr val="tx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4419659-A312-B790-D721-C4EF0F48BFF1}"/>
              </a:ext>
            </a:extLst>
          </p:cNvPr>
          <p:cNvSpPr/>
          <p:nvPr/>
        </p:nvSpPr>
        <p:spPr>
          <a:xfrm>
            <a:off x="385265" y="5759387"/>
            <a:ext cx="3580598" cy="965461"/>
          </a:xfrm>
          <a:prstGeom prst="rect">
            <a:avLst/>
          </a:prstGeom>
          <a:solidFill>
            <a:schemeClr val="accent4">
              <a:lumMod val="90000"/>
            </a:schemeClr>
          </a:solidFill>
          <a:ln w="28575">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sv-SE" sz="3200" dirty="0">
                <a:solidFill>
                  <a:sysClr val="windowText" lastClr="000000"/>
                </a:solidFill>
              </a:rPr>
              <a:t>Problem: we already knew that</a:t>
            </a:r>
            <a:endParaRPr lang="en-US" sz="3200" dirty="0">
              <a:solidFill>
                <a:sysClr val="windowText" lastClr="000000"/>
              </a:solidFill>
            </a:endParaRPr>
          </a:p>
        </p:txBody>
      </p:sp>
    </p:spTree>
    <p:extLst>
      <p:ext uri="{BB962C8B-B14F-4D97-AF65-F5344CB8AC3E}">
        <p14:creationId xmlns:p14="http://schemas.microsoft.com/office/powerpoint/2010/main" val="3897966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03339-49DD-FBBD-4764-260CD87B8C8A}"/>
              </a:ext>
            </a:extLst>
          </p:cNvPr>
          <p:cNvSpPr>
            <a:spLocks noGrp="1"/>
          </p:cNvSpPr>
          <p:nvPr>
            <p:ph type="title"/>
          </p:nvPr>
        </p:nvSpPr>
        <p:spPr/>
        <p:txBody>
          <a:bodyPr/>
          <a:lstStyle/>
          <a:p>
            <a:r>
              <a:rPr lang="sv-SE" sz="4800" dirty="0"/>
              <a:t>Conclusion</a:t>
            </a:r>
            <a:endParaRPr lang="en-US" sz="4800" dirty="0"/>
          </a:p>
        </p:txBody>
      </p:sp>
      <p:sp>
        <p:nvSpPr>
          <p:cNvPr id="3" name="Content Placeholder 2">
            <a:extLst>
              <a:ext uri="{FF2B5EF4-FFF2-40B4-BE49-F238E27FC236}">
                <a16:creationId xmlns:a16="http://schemas.microsoft.com/office/drawing/2014/main" id="{F8C8302A-7BA0-85DF-58F3-C92B6908F5AF}"/>
              </a:ext>
            </a:extLst>
          </p:cNvPr>
          <p:cNvSpPr>
            <a:spLocks noGrp="1"/>
          </p:cNvSpPr>
          <p:nvPr>
            <p:ph idx="1"/>
          </p:nvPr>
        </p:nvSpPr>
        <p:spPr/>
        <p:txBody>
          <a:bodyPr/>
          <a:lstStyle/>
          <a:p>
            <a:r>
              <a:rPr lang="sv-SE" dirty="0"/>
              <a:t>The conditions under which model robustness is epistemically significant don’t seem to support the significance of convergence in ethics</a:t>
            </a:r>
          </a:p>
          <a:p>
            <a:r>
              <a:rPr lang="sv-SE" dirty="0"/>
              <a:t>There are resources for thinking about which kinds of convergence are better candidates for significance</a:t>
            </a:r>
          </a:p>
          <a:p>
            <a:r>
              <a:rPr lang="sv-SE" dirty="0"/>
              <a:t>Unclear whether we should see this as a refutation of the significance of convergence or as a problem for the modelling view</a:t>
            </a:r>
            <a:endParaRPr lang="en-US" dirty="0"/>
          </a:p>
        </p:txBody>
      </p:sp>
      <p:sp>
        <p:nvSpPr>
          <p:cNvPr id="4" name="Slide Number Placeholder 3">
            <a:extLst>
              <a:ext uri="{FF2B5EF4-FFF2-40B4-BE49-F238E27FC236}">
                <a16:creationId xmlns:a16="http://schemas.microsoft.com/office/drawing/2014/main" id="{D8BD2FE8-EC9E-5ED7-5129-A0D91550BD58}"/>
              </a:ext>
            </a:extLst>
          </p:cNvPr>
          <p:cNvSpPr>
            <a:spLocks noGrp="1"/>
          </p:cNvSpPr>
          <p:nvPr>
            <p:ph type="sldNum" sz="quarter" idx="12"/>
          </p:nvPr>
        </p:nvSpPr>
        <p:spPr/>
        <p:txBody>
          <a:bodyPr/>
          <a:lstStyle/>
          <a:p>
            <a:fld id="{8D0AFDD5-844D-364D-8AEC-50CF4D36D55D}" type="slidenum">
              <a:rPr lang="en-US" noProof="0" smtClean="0"/>
              <a:t>14</a:t>
            </a:fld>
            <a:endParaRPr lang="en-US" noProof="0"/>
          </a:p>
        </p:txBody>
      </p:sp>
      <p:sp>
        <p:nvSpPr>
          <p:cNvPr id="5" name="Footer Placeholder 4">
            <a:extLst>
              <a:ext uri="{FF2B5EF4-FFF2-40B4-BE49-F238E27FC236}">
                <a16:creationId xmlns:a16="http://schemas.microsoft.com/office/drawing/2014/main" id="{D5B7CB78-00F4-CDDA-7DF8-FF7C91284936}"/>
              </a:ext>
            </a:extLst>
          </p:cNvPr>
          <p:cNvSpPr>
            <a:spLocks noGrp="1"/>
          </p:cNvSpPr>
          <p:nvPr>
            <p:ph type="ftr" sz="quarter" idx="11"/>
          </p:nvPr>
        </p:nvSpPr>
        <p:spPr/>
        <p:txBody>
          <a:bodyPr/>
          <a:lstStyle/>
          <a:p>
            <a:r>
              <a:rPr lang="en-US" dirty="0"/>
              <a:t>Convergence</a:t>
            </a:r>
          </a:p>
        </p:txBody>
      </p:sp>
    </p:spTree>
    <p:extLst>
      <p:ext uri="{BB962C8B-B14F-4D97-AF65-F5344CB8AC3E}">
        <p14:creationId xmlns:p14="http://schemas.microsoft.com/office/powerpoint/2010/main" val="3299772010"/>
      </p:ext>
    </p:extLst>
  </p:cSld>
  <p:clrMapOvr>
    <a:masterClrMapping/>
  </p:clrMapOvr>
</p:sld>
</file>

<file path=ppt/theme/theme1.xml><?xml version="1.0" encoding="utf-8"?>
<a:theme xmlns:a="http://schemas.openxmlformats.org/drawingml/2006/main" name="Office Theme">
  <a:themeElements>
    <a:clrScheme name="Custom 30">
      <a:dk1>
        <a:srgbClr val="000000"/>
      </a:dk1>
      <a:lt1>
        <a:srgbClr val="FFFFFF"/>
      </a:lt1>
      <a:dk2>
        <a:srgbClr val="264653"/>
      </a:dk2>
      <a:lt2>
        <a:srgbClr val="E7E6E6"/>
      </a:lt2>
      <a:accent1>
        <a:srgbClr val="F3EBE8"/>
      </a:accent1>
      <a:accent2>
        <a:srgbClr val="E9C369"/>
      </a:accent2>
      <a:accent3>
        <a:srgbClr val="2A9D8F"/>
      </a:accent3>
      <a:accent4>
        <a:srgbClr val="F3D6CD"/>
      </a:accent4>
      <a:accent5>
        <a:srgbClr val="F3EBE8"/>
      </a:accent5>
      <a:accent6>
        <a:srgbClr val="60717C"/>
      </a:accent6>
      <a:hlink>
        <a:srgbClr val="828683"/>
      </a:hlink>
      <a:folHlink>
        <a:srgbClr val="D08A55"/>
      </a:folHlink>
    </a:clrScheme>
    <a:fontScheme name="Custom 28">
      <a:majorFont>
        <a:latin typeface="Century Gothic"/>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pptx" id="{1755DE7D-F08E-4CF5-9B54-2B261407918D}" vid="{89D8DCF3-64E5-4ABF-8395-8672343CA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94E911-F6B6-48CD-8738-CF1ACCB2FAF9}">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C6E12E80-39A1-42E4-9CA9-99C9A2EE0C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00612C0-7A0D-4816-8D4F-44899948363B}">
  <ds:schemaRefs>
    <ds:schemaRef ds:uri="http://schemas.microsoft.com/sharepoint/v3/contenttype/forms"/>
  </ds:schemaRefs>
</ds:datastoreItem>
</file>

<file path=docMetadata/LabelInfo.xml><?xml version="1.0" encoding="utf-8"?>
<clbl:labelList xmlns:clbl="http://schemas.microsoft.com/office/2020/mipLabelMetadata">
  <clbl:label id="{35b66c34-d3f7-4b74-a2f5-5e46d77d2b05}" enabled="1" method="Privileged" siteId="{1e586649-7317-42fb-8949-66923d34ba7e}" contentBits="0" removed="0"/>
</clbl:labelList>
</file>

<file path=docProps/app.xml><?xml version="1.0" encoding="utf-8"?>
<Properties xmlns="http://schemas.openxmlformats.org/officeDocument/2006/extended-properties" xmlns:vt="http://schemas.openxmlformats.org/officeDocument/2006/docPropsVTypes">
  <Template>Flat Geometric</Template>
  <TotalTime>3033</TotalTime>
  <Words>1846</Words>
  <Application>Microsoft Office PowerPoint</Application>
  <PresentationFormat>Widescreen</PresentationFormat>
  <Paragraphs>168</Paragraphs>
  <Slides>14</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Cambria Math</vt:lpstr>
      <vt:lpstr>Century Gothic</vt:lpstr>
      <vt:lpstr>Karla</vt:lpstr>
      <vt:lpstr>Univers Condensed Light</vt:lpstr>
      <vt:lpstr>Wingdings</vt:lpstr>
      <vt:lpstr>Office Theme</vt:lpstr>
      <vt:lpstr>Convergence  in ethics: a modelling view</vt:lpstr>
      <vt:lpstr>Disagreement</vt:lpstr>
      <vt:lpstr>Agreement</vt:lpstr>
      <vt:lpstr>What is the epistemic significance of agreement in ethics?</vt:lpstr>
      <vt:lpstr>Plan</vt:lpstr>
      <vt:lpstr>My approach: ethical theories →models</vt:lpstr>
      <vt:lpstr>What is a model?</vt:lpstr>
      <vt:lpstr>Modeling elements</vt:lpstr>
      <vt:lpstr>Models in ethics</vt:lpstr>
      <vt:lpstr>PowerPoint Presentation</vt:lpstr>
      <vt:lpstr>Derivational Robustness</vt:lpstr>
      <vt:lpstr>Independence of tractability assumptions</vt:lpstr>
      <vt:lpstr>Perturbation invariance</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 Roussos</dc:creator>
  <cp:lastModifiedBy>Joe Roussos</cp:lastModifiedBy>
  <cp:revision>8</cp:revision>
  <dcterms:created xsi:type="dcterms:W3CDTF">2026-06-11T10:25:48Z</dcterms:created>
  <dcterms:modified xsi:type="dcterms:W3CDTF">2026-06-14T08:57:08Z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